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media/image84.svg" ContentType="image/svg"/>
  <Override PartName="/ppt/media/image86.svg" ContentType="image/svg"/>
  <Override PartName="/ppt/media/image88.svg" ContentType="image/svg"/>
  <Override PartName="/ppt/media/image90.svg" ContentType="image/svg"/>
  <Override PartName="/ppt/media/image92.svg" ContentType="image/svg"/>
  <Override PartName="/ppt/media/image94.svg" ContentType="image/svg"/>
  <Override PartName="/ppt/media/image96.svg" ContentType="image/svg"/>
  <Override PartName="/ppt/media/image98.svg" ContentType="image/svg"/>
  <Override PartName="/ppt/media/image100.svg" ContentType="image/svg"/>
  <Override PartName="/ppt/media/image102.svg" ContentType="image/svg"/>
  <Override PartName="/ppt/media/image104.svg" ContentType="image/svg"/>
  <Override PartName="/ppt/media/image106.svg" ContentType="image/svg"/>
  <Override PartName="/ppt/media/image108.svg" ContentType="image/svg"/>
  <Override PartName="/ppt/media/image110.svg" ContentType="image/svg"/>
  <Override PartName="/ppt/media/image112.svg" ContentType="image/svg"/>
  <Override PartName="/ppt/media/image114.svg" ContentType="image/svg"/>
  <Override PartName="/ppt/media/image116.svg" ContentType="image/svg"/>
  <Override PartName="/ppt/media/image119.svg" ContentType="image/svg"/>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charts/chart3.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1" r:id="rId1"/>
  </p:sldMasterIdLst>
  <p:notesMasterIdLst>
    <p:notesMasterId r:id="rId47"/>
  </p:notesMasterIdLst>
  <p:handoutMasterIdLst>
    <p:handoutMasterId r:id="rId48"/>
  </p:handoutMasterIdLst>
  <p:sldIdLst>
    <p:sldId id="599" r:id="rId2"/>
    <p:sldId id="2147481267" r:id="rId3"/>
    <p:sldId id="9651" r:id="rId4"/>
    <p:sldId id="614" r:id="rId5"/>
    <p:sldId id="629" r:id="rId6"/>
    <p:sldId id="2147481208" r:id="rId7"/>
    <p:sldId id="2147481217" r:id="rId8"/>
    <p:sldId id="539" r:id="rId9"/>
    <p:sldId id="2147481207" r:id="rId10"/>
    <p:sldId id="2147481222" r:id="rId11"/>
    <p:sldId id="2147481223" r:id="rId12"/>
    <p:sldId id="2147481268" r:id="rId13"/>
    <p:sldId id="2147481224" r:id="rId14"/>
    <p:sldId id="2147481269" r:id="rId15"/>
    <p:sldId id="2147481227" r:id="rId16"/>
    <p:sldId id="2147481270" r:id="rId17"/>
    <p:sldId id="2147481271" r:id="rId18"/>
    <p:sldId id="2147481272" r:id="rId19"/>
    <p:sldId id="2147481273" r:id="rId20"/>
    <p:sldId id="2147481274" r:id="rId21"/>
    <p:sldId id="2147481226" r:id="rId22"/>
    <p:sldId id="548" r:id="rId23"/>
    <p:sldId id="2147481275" r:id="rId24"/>
    <p:sldId id="2147481234" r:id="rId25"/>
    <p:sldId id="2147481229" r:id="rId26"/>
    <p:sldId id="2147481230" r:id="rId27"/>
    <p:sldId id="2147481277" r:id="rId28"/>
    <p:sldId id="2147481278" r:id="rId29"/>
    <p:sldId id="2147481279" r:id="rId30"/>
    <p:sldId id="2147481276" r:id="rId31"/>
    <p:sldId id="2147481280" r:id="rId32"/>
    <p:sldId id="2147481235" r:id="rId33"/>
    <p:sldId id="2147481238" r:id="rId34"/>
    <p:sldId id="2147481239" r:id="rId35"/>
    <p:sldId id="2147481241" r:id="rId36"/>
    <p:sldId id="2147481281" r:id="rId37"/>
    <p:sldId id="2147481240" r:id="rId38"/>
    <p:sldId id="2147481243" r:id="rId39"/>
    <p:sldId id="2147481244" r:id="rId40"/>
    <p:sldId id="2147481282" r:id="rId41"/>
    <p:sldId id="2147481287" r:id="rId42"/>
    <p:sldId id="2147481185" r:id="rId43"/>
    <p:sldId id="2147481284" r:id="rId44"/>
    <p:sldId id="518" r:id="rId45"/>
    <p:sldId id="440" r:id="rId46"/>
  </p:sldIdLst>
  <p:sldSz cx="12192000" cy="6858000"/>
  <p:notesSz cx="7315200" cy="12344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ll slides" id="{69C79F6C-AA55-485D-BB9F-DB342B159076}">
          <p14:sldIdLst>
            <p14:sldId id="599"/>
            <p14:sldId id="2147481267"/>
            <p14:sldId id="9651"/>
            <p14:sldId id="614"/>
            <p14:sldId id="629"/>
            <p14:sldId id="2147481208"/>
            <p14:sldId id="2147481217"/>
            <p14:sldId id="539"/>
            <p14:sldId id="2147481207"/>
            <p14:sldId id="2147481222"/>
            <p14:sldId id="2147481223"/>
            <p14:sldId id="2147481268"/>
            <p14:sldId id="2147481224"/>
            <p14:sldId id="2147481269"/>
            <p14:sldId id="2147481227"/>
            <p14:sldId id="2147481270"/>
            <p14:sldId id="2147481271"/>
            <p14:sldId id="2147481272"/>
            <p14:sldId id="2147481273"/>
            <p14:sldId id="2147481274"/>
            <p14:sldId id="2147481226"/>
            <p14:sldId id="548"/>
            <p14:sldId id="2147481275"/>
            <p14:sldId id="2147481234"/>
            <p14:sldId id="2147481229"/>
            <p14:sldId id="2147481230"/>
            <p14:sldId id="2147481277"/>
            <p14:sldId id="2147481278"/>
            <p14:sldId id="2147481279"/>
            <p14:sldId id="2147481276"/>
            <p14:sldId id="2147481280"/>
            <p14:sldId id="2147481235"/>
            <p14:sldId id="2147481238"/>
            <p14:sldId id="2147481239"/>
            <p14:sldId id="2147481241"/>
            <p14:sldId id="2147481281"/>
            <p14:sldId id="2147481240"/>
            <p14:sldId id="2147481243"/>
            <p14:sldId id="2147481244"/>
            <p14:sldId id="2147481282"/>
            <p14:sldId id="2147481287"/>
            <p14:sldId id="2147481185"/>
            <p14:sldId id="2147481284"/>
            <p14:sldId id="518"/>
            <p14:sldId id="44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888"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elle Howell" initials="MH" lastIdx="4" clrIdx="0">
    <p:extLst>
      <p:ext uri="{19B8F6BF-5375-455C-9EA6-DF929625EA0E}">
        <p15:presenceInfo xmlns:p15="http://schemas.microsoft.com/office/powerpoint/2012/main" userId="Michelle How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EFE"/>
    <a:srgbClr val="474241"/>
    <a:srgbClr val="DD9573"/>
    <a:srgbClr val="FEFEFE"/>
    <a:srgbClr val="FFFEFE"/>
    <a:srgbClr val="FFFFFD"/>
    <a:srgbClr val="FFFFFE"/>
    <a:srgbClr val="FFFEFF"/>
    <a:srgbClr val="FEFF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14" autoAdjust="0"/>
    <p:restoredTop sz="93699" autoAdjust="0"/>
  </p:normalViewPr>
  <p:slideViewPr>
    <p:cSldViewPr snapToGrid="0" showGuides="1">
      <p:cViewPr varScale="1">
        <p:scale>
          <a:sx n="119" d="100"/>
          <a:sy n="119" d="100"/>
        </p:scale>
        <p:origin x="792" y="184"/>
      </p:cViewPr>
      <p:guideLst>
        <p:guide orient="horz" pos="2160"/>
        <p:guide pos="3840"/>
      </p:guideLst>
    </p:cSldViewPr>
  </p:slideViewPr>
  <p:outlineViewPr>
    <p:cViewPr>
      <p:scale>
        <a:sx n="33" d="100"/>
        <a:sy n="33" d="100"/>
      </p:scale>
      <p:origin x="0" y="-22096"/>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50" d="100"/>
          <a:sy n="50" d="100"/>
        </p:scale>
        <p:origin x="2804" y="44"/>
      </p:cViewPr>
      <p:guideLst>
        <p:guide orient="horz" pos="3888"/>
        <p:guide pos="230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aroedlin\Documents\MySQL\Web\Web%20Team\Metrics\Web%20Site%20Metrics\Web%20Metrics%20August%202024\Wim%20December%202024%20Inquiry\jetbrains_2023_survey_number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1" Type="http://schemas.openxmlformats.org/officeDocument/2006/relationships/oleObject" Target="file:////Users\aroedlin\Documents\MySQL\TCO\MySQL_TCO_Calculations_v5.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chemeClr val="tx1">
                    <a:lumMod val="65000"/>
                    <a:lumOff val="35000"/>
                  </a:schemeClr>
                </a:solidFill>
                <a:latin typeface="+mn-lt"/>
                <a:ea typeface="+mn-ea"/>
                <a:cs typeface="+mn-cs"/>
              </a:defRPr>
            </a:pPr>
            <a:r>
              <a:rPr lang="en-US" sz="1800" b="1"/>
              <a:t>Worldwide</a:t>
            </a:r>
            <a:r>
              <a:rPr lang="en-US" sz="1800" b="1" baseline="0"/>
              <a:t> Government IT Spend</a:t>
            </a:r>
            <a:endParaRPr lang="en-US" sz="1800" b="1"/>
          </a:p>
        </c:rich>
      </c:tx>
      <c:overlay val="0"/>
      <c:spPr>
        <a:noFill/>
        <a:ln>
          <a:noFill/>
        </a:ln>
        <a:effectLst/>
      </c:spPr>
      <c:txPr>
        <a:bodyPr rot="0" spcFirstLastPara="1" vertOverflow="ellipsis" vert="horz" wrap="square" anchor="ctr" anchorCtr="1"/>
        <a:lstStyle/>
        <a:p>
          <a:pPr>
            <a:defRPr sz="18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0"/>
          <c:tx>
            <c:strRef>
              <c:f>Sheet2!$B$3</c:f>
              <c:strCache>
                <c:ptCount val="1"/>
                <c:pt idx="0">
                  <c:v>Year</c:v>
                </c:pt>
              </c:strCache>
            </c:strRef>
          </c:tx>
          <c:spPr>
            <a:solidFill>
              <a:srgbClr val="00688C"/>
            </a:solidFill>
            <a:ln>
              <a:noFill/>
            </a:ln>
            <a:effectLst/>
          </c:spPr>
          <c:invertIfNegative val="0"/>
          <c:dLbls>
            <c:dLbl>
              <c:idx val="0"/>
              <c:tx>
                <c:rich>
                  <a:bodyPr/>
                  <a:lstStyle/>
                  <a:p>
                    <a:fld id="{9593D429-008A-D041-844F-962552EA0B82}" type="VALUE">
                      <a:rPr lang="en-US"/>
                      <a:pPr/>
                      <a:t>[VALEUR]</a:t>
                    </a:fld>
                    <a:r>
                      <a:rPr lang="en-US"/>
                      <a:t>B</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125D-6F47-9BC9-51C3C43FB46F}"/>
                </c:ext>
              </c:extLst>
            </c:dLbl>
            <c:dLbl>
              <c:idx val="1"/>
              <c:tx>
                <c:rich>
                  <a:bodyPr/>
                  <a:lstStyle/>
                  <a:p>
                    <a:fld id="{9F8767EB-8FA7-F648-880B-55CD14FC20C7}" type="VALUE">
                      <a:rPr lang="en-US"/>
                      <a:pPr/>
                      <a:t>[VALEUR]</a:t>
                    </a:fld>
                    <a:r>
                      <a:rPr lang="en-US"/>
                      <a:t>B</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125D-6F47-9BC9-51C3C43FB46F}"/>
                </c:ext>
              </c:extLst>
            </c:dLbl>
            <c:dLbl>
              <c:idx val="2"/>
              <c:tx>
                <c:rich>
                  <a:bodyPr/>
                  <a:lstStyle/>
                  <a:p>
                    <a:fld id="{BB0767E5-D310-6E42-9B79-599686F61172}" type="VALUE">
                      <a:rPr lang="en-US"/>
                      <a:pPr/>
                      <a:t>[VALEUR]</a:t>
                    </a:fld>
                    <a:r>
                      <a:rPr lang="en-US"/>
                      <a:t>B</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125D-6F47-9BC9-51C3C43FB46F}"/>
                </c:ext>
              </c:extLst>
            </c:dLbl>
            <c:dLbl>
              <c:idx val="3"/>
              <c:tx>
                <c:rich>
                  <a:bodyPr/>
                  <a:lstStyle/>
                  <a:p>
                    <a:fld id="{58DCE76F-56B4-DF4D-A10F-B2FBF929FEA2}" type="VALUE">
                      <a:rPr lang="en-US"/>
                      <a:pPr/>
                      <a:t>[VALEUR]</a:t>
                    </a:fld>
                    <a:r>
                      <a:rPr lang="en-US"/>
                      <a:t>B</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125D-6F47-9BC9-51C3C43FB46F}"/>
                </c:ext>
              </c:extLst>
            </c:dLbl>
            <c:dLbl>
              <c:idx val="4"/>
              <c:tx>
                <c:rich>
                  <a:bodyPr/>
                  <a:lstStyle/>
                  <a:p>
                    <a:fld id="{FDE3978C-050B-E848-BCD9-8C9BB0849581}" type="VALUE">
                      <a:rPr lang="en-US"/>
                      <a:pPr/>
                      <a:t>[VALEUR]</a:t>
                    </a:fld>
                    <a:r>
                      <a:rPr lang="en-US"/>
                      <a:t>B</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125D-6F47-9BC9-51C3C43FB46F}"/>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Sheet2!$C$3:$G$3</c:f>
              <c:numCache>
                <c:formatCode>General</c:formatCode>
                <c:ptCount val="5"/>
                <c:pt idx="0">
                  <c:v>2019</c:v>
                </c:pt>
                <c:pt idx="1">
                  <c:v>2020</c:v>
                </c:pt>
                <c:pt idx="2">
                  <c:v>2021</c:v>
                </c:pt>
                <c:pt idx="3">
                  <c:v>2022</c:v>
                </c:pt>
                <c:pt idx="4">
                  <c:v>2023</c:v>
                </c:pt>
              </c:numCache>
            </c:numRef>
          </c:cat>
          <c:val>
            <c:numRef>
              <c:f>Sheet2!$C$4:$G$4</c:f>
              <c:numCache>
                <c:formatCode>_("$"* #,##0.00_);_("$"* \(#,##0.00\);_("$"* "-"??_);_(@_)</c:formatCode>
                <c:ptCount val="5"/>
                <c:pt idx="0">
                  <c:v>440.14</c:v>
                </c:pt>
                <c:pt idx="1">
                  <c:v>459.43</c:v>
                </c:pt>
                <c:pt idx="2">
                  <c:v>535.38</c:v>
                </c:pt>
                <c:pt idx="3">
                  <c:v>548.36</c:v>
                </c:pt>
                <c:pt idx="4">
                  <c:v>589.79999999999995</c:v>
                </c:pt>
              </c:numCache>
            </c:numRef>
          </c:val>
          <c:extLst>
            <c:ext xmlns:c16="http://schemas.microsoft.com/office/drawing/2014/chart" uri="{C3380CC4-5D6E-409C-BE32-E72D297353CC}">
              <c16:uniqueId val="{00000005-125D-6F47-9BC9-51C3C43FB46F}"/>
            </c:ext>
          </c:extLst>
        </c:ser>
        <c:dLbls>
          <c:showLegendKey val="0"/>
          <c:showVal val="0"/>
          <c:showCatName val="0"/>
          <c:showSerName val="0"/>
          <c:showPercent val="0"/>
          <c:showBubbleSize val="0"/>
        </c:dLbls>
        <c:gapWidth val="219"/>
        <c:overlap val="-27"/>
        <c:axId val="1006406144"/>
        <c:axId val="1006113824"/>
      </c:barChart>
      <c:catAx>
        <c:axId val="1006406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1006113824"/>
        <c:crosses val="autoZero"/>
        <c:auto val="1"/>
        <c:lblAlgn val="ctr"/>
        <c:lblOffset val="100"/>
        <c:noMultiLvlLbl val="0"/>
      </c:catAx>
      <c:valAx>
        <c:axId val="10061138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US" b="1" dirty="0"/>
                  <a:t>Billions USD</a:t>
                </a:r>
              </a:p>
              <a:p>
                <a:pPr>
                  <a:defRPr b="1"/>
                </a:pPr>
                <a:endParaRPr lang="en-US" b="1" dirty="0"/>
              </a:p>
            </c:rich>
          </c:tx>
          <c:overlay val="0"/>
          <c:spPr>
            <a:noFill/>
            <a:ln>
              <a:noFill/>
            </a:ln>
            <a:effectLst/>
          </c:spPr>
          <c:txPr>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_(&quot;$&quot;* #,##0_);_(&quot;$&quot;* \(#,##0\);_(&quot;$&quot;* &quot;-&quot;_);_(@_)" sourceLinked="0"/>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10064061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rgbClr val="00748E"/>
            </a:solidFill>
            <a:ln>
              <a:noFill/>
            </a:ln>
            <a:effectLst/>
          </c:spPr>
          <c:invertIfNegative val="0"/>
          <c:dPt>
            <c:idx val="0"/>
            <c:invertIfNegative val="0"/>
            <c:bubble3D val="0"/>
            <c:spPr>
              <a:solidFill>
                <a:srgbClr val="C74634"/>
              </a:solidFill>
              <a:ln>
                <a:noFill/>
              </a:ln>
              <a:effectLst/>
            </c:spPr>
            <c:extLst>
              <c:ext xmlns:c16="http://schemas.microsoft.com/office/drawing/2014/chart" uri="{C3380CC4-5D6E-409C-BE32-E72D297353CC}">
                <c16:uniqueId val="{00000001-849E-D44F-9E82-99731C5BAB60}"/>
              </c:ext>
            </c:extLst>
          </c:dPt>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'Survey 2024'!$B$3:$B$7</c:f>
              <c:strCache>
                <c:ptCount val="5"/>
                <c:pt idx="0">
                  <c:v>MySQL </c:v>
                </c:pt>
                <c:pt idx="1">
                  <c:v>PostgreSQL</c:v>
                </c:pt>
                <c:pt idx="2">
                  <c:v>MongoDB</c:v>
                </c:pt>
                <c:pt idx="3">
                  <c:v>SQLite</c:v>
                </c:pt>
                <c:pt idx="4">
                  <c:v>Redis</c:v>
                </c:pt>
              </c:strCache>
            </c:strRef>
          </c:cat>
          <c:val>
            <c:numRef>
              <c:f>'Survey 2024'!$C$3:$C$7</c:f>
              <c:numCache>
                <c:formatCode>0%</c:formatCode>
                <c:ptCount val="5"/>
                <c:pt idx="0">
                  <c:v>0.52</c:v>
                </c:pt>
                <c:pt idx="1">
                  <c:v>0.45</c:v>
                </c:pt>
                <c:pt idx="2">
                  <c:v>0.3</c:v>
                </c:pt>
                <c:pt idx="3">
                  <c:v>0.3</c:v>
                </c:pt>
                <c:pt idx="4">
                  <c:v>0.28999999999999998</c:v>
                </c:pt>
              </c:numCache>
            </c:numRef>
          </c:val>
          <c:extLst>
            <c:ext xmlns:c16="http://schemas.microsoft.com/office/drawing/2014/chart" uri="{C3380CC4-5D6E-409C-BE32-E72D297353CC}">
              <c16:uniqueId val="{00000002-849E-D44F-9E82-99731C5BAB60}"/>
            </c:ext>
          </c:extLst>
        </c:ser>
        <c:dLbls>
          <c:showLegendKey val="0"/>
          <c:showVal val="0"/>
          <c:showCatName val="0"/>
          <c:showSerName val="0"/>
          <c:showPercent val="0"/>
          <c:showBubbleSize val="0"/>
        </c:dLbls>
        <c:gapWidth val="182"/>
        <c:axId val="1771923343"/>
        <c:axId val="599329695"/>
      </c:barChart>
      <c:catAx>
        <c:axId val="1771923343"/>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599329695"/>
        <c:crosses val="autoZero"/>
        <c:auto val="1"/>
        <c:lblAlgn val="ctr"/>
        <c:lblOffset val="100"/>
        <c:noMultiLvlLbl val="0"/>
      </c:catAx>
      <c:valAx>
        <c:axId val="599329695"/>
        <c:scaling>
          <c:orientation val="minMax"/>
        </c:scaling>
        <c:delete val="1"/>
        <c:axPos val="t"/>
        <c:numFmt formatCode="0%" sourceLinked="1"/>
        <c:majorTickMark val="none"/>
        <c:minorTickMark val="none"/>
        <c:tickLblPos val="nextTo"/>
        <c:crossAx val="177192334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sz="2400" b="0" i="0" u="none" strike="noStrike" baseline="0">
                <a:solidFill>
                  <a:srgbClr val="000000"/>
                </a:solidFill>
                <a:latin typeface="Calibri"/>
                <a:ea typeface="Calibri"/>
                <a:cs typeface="Calibri"/>
              </a:defRPr>
            </a:pPr>
            <a:r>
              <a:rPr lang="en-US" sz="2400" b="1" i="0" strike="noStrike" dirty="0">
                <a:solidFill>
                  <a:schemeClr val="tx1"/>
                </a:solidFill>
                <a:latin typeface="Calibri"/>
                <a:ea typeface="Calibri"/>
                <a:cs typeface="Calibri"/>
              </a:rPr>
              <a:t>TCO de la base de données sur 3 </a:t>
            </a:r>
            <a:r>
              <a:rPr lang="en-US" sz="2400" b="1" i="0" strike="noStrike" dirty="0" err="1">
                <a:solidFill>
                  <a:schemeClr val="tx1"/>
                </a:solidFill>
                <a:latin typeface="Calibri"/>
                <a:ea typeface="Calibri"/>
                <a:cs typeface="Calibri"/>
              </a:rPr>
              <a:t>ans</a:t>
            </a:r>
            <a:endParaRPr lang="en-US" sz="2400" b="1" i="0" strike="noStrike" dirty="0">
              <a:solidFill>
                <a:schemeClr val="tx1"/>
              </a:solidFill>
              <a:latin typeface="Calibri"/>
              <a:ea typeface="Calibri"/>
              <a:cs typeface="Calibri"/>
            </a:endParaRPr>
          </a:p>
        </c:rich>
      </c:tx>
      <c:overlay val="0"/>
      <c:spPr>
        <a:noFill/>
        <a:ln w="25400">
          <a:noFill/>
        </a:ln>
      </c:spPr>
    </c:title>
    <c:autoTitleDeleted val="0"/>
    <c:view3D>
      <c:rotX val="15"/>
      <c:rotY val="20"/>
      <c:depthPercent val="100"/>
      <c:rAngAx val="0"/>
    </c:view3D>
    <c:floor>
      <c:thickness val="0"/>
      <c:spPr>
        <a:noFill/>
        <a:ln w="3175">
          <a:solidFill>
            <a:srgbClr val="808080"/>
          </a:solidFill>
          <a:prstDash val="solid"/>
        </a:ln>
      </c:spPr>
    </c:floor>
    <c:sideWall>
      <c:thickness val="0"/>
      <c:spPr>
        <a:noFill/>
        <a:ln w="25400">
          <a:noFill/>
        </a:ln>
      </c:spPr>
    </c:sideWall>
    <c:backWall>
      <c:thickness val="0"/>
      <c:spPr>
        <a:noFill/>
        <a:ln w="25400">
          <a:noFill/>
        </a:ln>
      </c:spPr>
    </c:backWall>
    <c:plotArea>
      <c:layout/>
      <c:bar3DChart>
        <c:barDir val="col"/>
        <c:grouping val="stacked"/>
        <c:varyColors val="0"/>
        <c:ser>
          <c:idx val="0"/>
          <c:order val="0"/>
          <c:spPr>
            <a:gradFill rotWithShape="0">
              <a:gsLst>
                <a:gs pos="0">
                  <a:srgbClr val="9BC1FF"/>
                </a:gs>
                <a:gs pos="100000">
                  <a:srgbClr val="3F80CD"/>
                </a:gs>
              </a:gsLst>
              <a:lin ang="5400000"/>
            </a:gradFill>
            <a:ln w="25400">
              <a:noFill/>
            </a:ln>
            <a:effectLst>
              <a:outerShdw dist="35921" dir="2700000" algn="br">
                <a:srgbClr val="000000"/>
              </a:outerShdw>
            </a:effectLst>
          </c:spPr>
          <c:invertIfNegative val="0"/>
          <c:dPt>
            <c:idx val="0"/>
            <c:invertIfNegative val="0"/>
            <c:bubble3D val="0"/>
            <c:spPr>
              <a:solidFill>
                <a:srgbClr val="C00000"/>
              </a:solidFill>
            </c:spPr>
            <c:extLst>
              <c:ext xmlns:c16="http://schemas.microsoft.com/office/drawing/2014/chart" uri="{C3380CC4-5D6E-409C-BE32-E72D297353CC}">
                <c16:uniqueId val="{00000001-E2FE-C24C-856C-42E278C864CB}"/>
              </c:ext>
            </c:extLst>
          </c:dPt>
          <c:dPt>
            <c:idx val="1"/>
            <c:invertIfNegative val="0"/>
            <c:bubble3D val="0"/>
            <c:spPr>
              <a:solidFill>
                <a:srgbClr val="0070C0"/>
              </a:solidFill>
              <a:ln w="25400">
                <a:noFill/>
              </a:ln>
              <a:effectLst>
                <a:outerShdw dist="35921" dir="2700000" algn="br">
                  <a:srgbClr val="000000"/>
                </a:outerShdw>
              </a:effectLst>
            </c:spPr>
            <c:extLst>
              <c:ext xmlns:c16="http://schemas.microsoft.com/office/drawing/2014/chart" uri="{C3380CC4-5D6E-409C-BE32-E72D297353CC}">
                <c16:uniqueId val="{00000003-E2FE-C24C-856C-42E278C864CB}"/>
              </c:ext>
            </c:extLst>
          </c:dPt>
          <c:dPt>
            <c:idx val="2"/>
            <c:invertIfNegative val="0"/>
            <c:bubble3D val="0"/>
            <c:spPr>
              <a:solidFill>
                <a:schemeClr val="accent4">
                  <a:lumMod val="75000"/>
                </a:schemeClr>
              </a:solidFill>
              <a:ln w="25400">
                <a:noFill/>
              </a:ln>
              <a:effectLst>
                <a:outerShdw dist="35921" dir="2700000" algn="br">
                  <a:srgbClr val="000000"/>
                </a:outerShdw>
              </a:effectLst>
            </c:spPr>
            <c:extLst>
              <c:ext xmlns:c16="http://schemas.microsoft.com/office/drawing/2014/chart" uri="{C3380CC4-5D6E-409C-BE32-E72D297353CC}">
                <c16:uniqueId val="{00000005-E2FE-C24C-856C-42E278C864CB}"/>
              </c:ext>
            </c:extLst>
          </c:dPt>
          <c:dLbls>
            <c:dLbl>
              <c:idx val="0"/>
              <c:layout>
                <c:manualLayout>
                  <c:x val="2.3776792773668079E-2"/>
                  <c:y val="-0.11023211570448527"/>
                </c:manualLayout>
              </c:layout>
              <c:spPr/>
              <c:txPr>
                <a:bodyPr/>
                <a:lstStyle/>
                <a:p>
                  <a:pPr>
                    <a:defRPr sz="1800" b="1">
                      <a:solidFill>
                        <a:schemeClr val="tx1"/>
                      </a:solidFill>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2FE-C24C-856C-42E278C864CB}"/>
                </c:ext>
              </c:extLst>
            </c:dLbl>
            <c:dLbl>
              <c:idx val="1"/>
              <c:layout>
                <c:manualLayout>
                  <c:x val="3.0852034572019627E-2"/>
                  <c:y val="-0.35800358364089352"/>
                </c:manualLayout>
              </c:layout>
              <c:spPr/>
              <c:txPr>
                <a:bodyPr/>
                <a:lstStyle/>
                <a:p>
                  <a:pPr>
                    <a:defRPr sz="1800" b="1">
                      <a:solidFill>
                        <a:schemeClr val="tx1"/>
                      </a:solidFill>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2FE-C24C-856C-42E278C864CB}"/>
                </c:ext>
              </c:extLst>
            </c:dLbl>
            <c:dLbl>
              <c:idx val="2"/>
              <c:layout>
                <c:manualLayout>
                  <c:x val="3.18302387267905E-2"/>
                  <c:y val="-0.36336359982029298"/>
                </c:manualLayout>
              </c:layout>
              <c:spPr>
                <a:noFill/>
                <a:ln w="25400">
                  <a:noFill/>
                </a:ln>
              </c:spPr>
              <c:txPr>
                <a:bodyPr/>
                <a:lstStyle/>
                <a:p>
                  <a:pPr>
                    <a:defRPr sz="1800" b="1">
                      <a:solidFill>
                        <a:schemeClr val="bg1"/>
                      </a:solidFill>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E2FE-C24C-856C-42E278C864CB}"/>
                </c:ext>
              </c:extLst>
            </c:dLbl>
            <c:spPr>
              <a:noFill/>
              <a:ln w="25400">
                <a:noFill/>
              </a:ln>
            </c:spPr>
            <c:txPr>
              <a:bodyPr wrap="square" lIns="38100" tIns="19050" rIns="38100" bIns="19050" anchor="ctr">
                <a:spAutoFit/>
              </a:bodyPr>
              <a:lstStyle/>
              <a:p>
                <a:pPr>
                  <a:defRPr sz="1800">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'Microsoft 2012 &amp; Sybase ASE'!$C$22:$D$22</c:f>
              <c:strCache>
                <c:ptCount val="2"/>
                <c:pt idx="0">
                  <c:v>MySQL Enterprise Edition</c:v>
                </c:pt>
                <c:pt idx="1">
                  <c:v>Microsoft SQL Server Enterprise Edition</c:v>
                </c:pt>
              </c:strCache>
            </c:strRef>
          </c:cat>
          <c:val>
            <c:numRef>
              <c:f>'Microsoft 2012 &amp; Sybase ASE'!$C$26:$D$26</c:f>
              <c:numCache>
                <c:formatCode>"$"#,##0</c:formatCode>
                <c:ptCount val="2"/>
                <c:pt idx="0">
                  <c:v>64200</c:v>
                </c:pt>
                <c:pt idx="1">
                  <c:v>1043328</c:v>
                </c:pt>
              </c:numCache>
            </c:numRef>
          </c:val>
          <c:extLst>
            <c:ext xmlns:c16="http://schemas.microsoft.com/office/drawing/2014/chart" uri="{C3380CC4-5D6E-409C-BE32-E72D297353CC}">
              <c16:uniqueId val="{00000006-E2FE-C24C-856C-42E278C864CB}"/>
            </c:ext>
          </c:extLst>
        </c:ser>
        <c:dLbls>
          <c:showLegendKey val="0"/>
          <c:showVal val="0"/>
          <c:showCatName val="0"/>
          <c:showSerName val="0"/>
          <c:showPercent val="0"/>
          <c:showBubbleSize val="0"/>
        </c:dLbls>
        <c:gapWidth val="150"/>
        <c:shape val="box"/>
        <c:axId val="2128317512"/>
        <c:axId val="2128320904"/>
        <c:axId val="0"/>
      </c:bar3DChart>
      <c:catAx>
        <c:axId val="2128317512"/>
        <c:scaling>
          <c:orientation val="minMax"/>
        </c:scaling>
        <c:delete val="0"/>
        <c:axPos val="b"/>
        <c:numFmt formatCode="General" sourceLinked="1"/>
        <c:majorTickMark val="out"/>
        <c:minorTickMark val="none"/>
        <c:tickLblPos val="nextTo"/>
        <c:spPr>
          <a:ln w="3175">
            <a:solidFill>
              <a:srgbClr val="808080"/>
            </a:solidFill>
            <a:prstDash val="solid"/>
          </a:ln>
        </c:spPr>
        <c:txPr>
          <a:bodyPr/>
          <a:lstStyle/>
          <a:p>
            <a:pPr>
              <a:defRPr b="1"/>
            </a:pPr>
            <a:endParaRPr lang="en-US"/>
          </a:p>
        </c:txPr>
        <c:crossAx val="2128320904"/>
        <c:crosses val="autoZero"/>
        <c:auto val="1"/>
        <c:lblAlgn val="ctr"/>
        <c:lblOffset val="100"/>
        <c:noMultiLvlLbl val="0"/>
      </c:catAx>
      <c:valAx>
        <c:axId val="2128320904"/>
        <c:scaling>
          <c:orientation val="minMax"/>
        </c:scaling>
        <c:delete val="0"/>
        <c:axPos val="l"/>
        <c:majorGridlines>
          <c:spPr>
            <a:ln w="3175">
              <a:solidFill>
                <a:srgbClr val="808080"/>
              </a:solidFill>
              <a:prstDash val="solid"/>
            </a:ln>
          </c:spPr>
        </c:majorGridlines>
        <c:numFmt formatCode="&quot;$&quot;#,##0" sourceLinked="1"/>
        <c:majorTickMark val="out"/>
        <c:minorTickMark val="none"/>
        <c:tickLblPos val="nextTo"/>
        <c:spPr>
          <a:ln w="3175">
            <a:solidFill>
              <a:srgbClr val="808080"/>
            </a:solidFill>
            <a:prstDash val="solid"/>
          </a:ln>
        </c:spPr>
        <c:txPr>
          <a:bodyPr/>
          <a:lstStyle/>
          <a:p>
            <a:pPr>
              <a:defRPr b="1"/>
            </a:pPr>
            <a:endParaRPr lang="en-US"/>
          </a:p>
        </c:txPr>
        <c:crossAx val="2128317512"/>
        <c:crosses val="autoZero"/>
        <c:crossBetween val="between"/>
      </c:valAx>
      <c:spPr>
        <a:noFill/>
        <a:ln w="25400">
          <a:noFill/>
        </a:ln>
      </c:spPr>
    </c:plotArea>
    <c:plotVisOnly val="1"/>
    <c:dispBlanksAs val="gap"/>
    <c:showDLblsOverMax val="0"/>
  </c:chart>
  <c:spPr>
    <a:ln>
      <a:noFill/>
    </a:ln>
  </c:sp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54425A-3696-4DFB-B808-D2B88F3EB7C0}"/>
              </a:ext>
            </a:extLst>
          </p:cNvPr>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vl1pPr>
          </a:lstStyle>
          <a:p>
            <a:endParaRPr lang="en-US" dirty="0">
              <a:latin typeface="Oracle Sans Tab" panose="020B0503020204020204" pitchFamily="34" charset="0"/>
            </a:endParaRPr>
          </a:p>
        </p:txBody>
      </p:sp>
      <p:sp>
        <p:nvSpPr>
          <p:cNvPr id="3" name="Date Placeholder 2">
            <a:extLst>
              <a:ext uri="{FF2B5EF4-FFF2-40B4-BE49-F238E27FC236}">
                <a16:creationId xmlns:a16="http://schemas.microsoft.com/office/drawing/2014/main" id="{8F51457F-2D60-4187-92B7-C5BBED78E963}"/>
              </a:ext>
            </a:extLst>
          </p:cNvPr>
          <p:cNvSpPr>
            <a:spLocks noGrp="1"/>
          </p:cNvSpPr>
          <p:nvPr>
            <p:ph type="dt" sz="quarter" idx="1"/>
          </p:nvPr>
        </p:nvSpPr>
        <p:spPr>
          <a:xfrm>
            <a:off x="4143589" y="1"/>
            <a:ext cx="3169919" cy="619364"/>
          </a:xfrm>
          <a:prstGeom prst="rect">
            <a:avLst/>
          </a:prstGeom>
        </p:spPr>
        <p:txBody>
          <a:bodyPr vert="horz" lIns="112299" tIns="56150" rIns="112299" bIns="56150" rtlCol="0"/>
          <a:lstStyle>
            <a:lvl1pPr algn="r">
              <a:defRPr sz="1600"/>
            </a:lvl1pPr>
          </a:lstStyle>
          <a:p>
            <a:fld id="{320DD655-51D6-466D-8D72-5C78765FC630}" type="datetimeFigureOut">
              <a:rPr lang="en-US" smtClean="0">
                <a:latin typeface="Oracle Sans Tab" panose="020B0503020204020204" pitchFamily="34" charset="0"/>
              </a:rPr>
              <a:t>3/25/25</a:t>
            </a:fld>
            <a:endParaRPr lang="en-US" dirty="0">
              <a:latin typeface="Oracle Sans Tab" panose="020B0503020204020204" pitchFamily="34" charset="0"/>
            </a:endParaRPr>
          </a:p>
        </p:txBody>
      </p:sp>
      <p:sp>
        <p:nvSpPr>
          <p:cNvPr id="4" name="Footer Placeholder 3">
            <a:extLst>
              <a:ext uri="{FF2B5EF4-FFF2-40B4-BE49-F238E27FC236}">
                <a16:creationId xmlns:a16="http://schemas.microsoft.com/office/drawing/2014/main" id="{53FA8CCD-D5C0-4680-BEFC-52889AACDB6E}"/>
              </a:ext>
            </a:extLst>
          </p:cNvPr>
          <p:cNvSpPr>
            <a:spLocks noGrp="1"/>
          </p:cNvSpPr>
          <p:nvPr>
            <p:ph type="ftr" sz="quarter" idx="2"/>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dirty="0">
              <a:latin typeface="Oracle Sans Tab" panose="020B0503020204020204" pitchFamily="34" charset="0"/>
            </a:endParaRPr>
          </a:p>
        </p:txBody>
      </p:sp>
      <p:sp>
        <p:nvSpPr>
          <p:cNvPr id="5" name="Slide Number Placeholder 4">
            <a:extLst>
              <a:ext uri="{FF2B5EF4-FFF2-40B4-BE49-F238E27FC236}">
                <a16:creationId xmlns:a16="http://schemas.microsoft.com/office/drawing/2014/main" id="{3E50B35B-8976-44A2-B80D-FC8BD07A167F}"/>
              </a:ext>
            </a:extLst>
          </p:cNvPr>
          <p:cNvSpPr>
            <a:spLocks noGrp="1"/>
          </p:cNvSpPr>
          <p:nvPr>
            <p:ph type="sldNum" sz="quarter" idx="3"/>
          </p:nvPr>
        </p:nvSpPr>
        <p:spPr>
          <a:xfrm>
            <a:off x="4143589" y="11725038"/>
            <a:ext cx="3169919" cy="619362"/>
          </a:xfrm>
          <a:prstGeom prst="rect">
            <a:avLst/>
          </a:prstGeom>
        </p:spPr>
        <p:txBody>
          <a:bodyPr vert="horz" lIns="112299" tIns="56150" rIns="112299" bIns="56150" rtlCol="0" anchor="b"/>
          <a:lstStyle>
            <a:lvl1pPr algn="r">
              <a:defRPr sz="1600"/>
            </a:lvl1pPr>
          </a:lstStyle>
          <a:p>
            <a:fld id="{9D34DC6F-9D14-4548-8221-51EE6F5B6657}" type="slidenum">
              <a:rPr lang="en-US" smtClean="0">
                <a:latin typeface="Oracle Sans Tab" panose="020B0503020204020204" pitchFamily="34" charset="0"/>
              </a:rPr>
              <a:t>‹N°›</a:t>
            </a:fld>
            <a:endParaRPr lang="en-US" dirty="0">
              <a:latin typeface="Oracle Sans Tab" panose="020B0503020204020204" pitchFamily="34" charset="0"/>
            </a:endParaRPr>
          </a:p>
        </p:txBody>
      </p:sp>
    </p:spTree>
    <p:extLst>
      <p:ext uri="{BB962C8B-B14F-4D97-AF65-F5344CB8AC3E}">
        <p14:creationId xmlns:p14="http://schemas.microsoft.com/office/powerpoint/2010/main" val="1260127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atin typeface="Oracle Sans Tab" panose="020B0503020204020204" pitchFamily="34" charset="0"/>
              </a:defRPr>
            </a:lvl1pPr>
          </a:lstStyle>
          <a:p>
            <a:endParaRPr lang="en-US" dirty="0"/>
          </a:p>
        </p:txBody>
      </p:sp>
      <p:sp>
        <p:nvSpPr>
          <p:cNvPr id="3" name="Date Placeholder 2"/>
          <p:cNvSpPr>
            <a:spLocks noGrp="1"/>
          </p:cNvSpPr>
          <p:nvPr>
            <p:ph type="dt" idx="1"/>
          </p:nvPr>
        </p:nvSpPr>
        <p:spPr>
          <a:xfrm>
            <a:off x="4143589" y="1"/>
            <a:ext cx="3169919" cy="619364"/>
          </a:xfrm>
          <a:prstGeom prst="rect">
            <a:avLst/>
          </a:prstGeom>
        </p:spPr>
        <p:txBody>
          <a:bodyPr vert="horz" lIns="112299" tIns="56150" rIns="112299" bIns="56150" rtlCol="0"/>
          <a:lstStyle>
            <a:lvl1pPr algn="r">
              <a:defRPr sz="1600">
                <a:latin typeface="Oracle Sans Tab" panose="020B0503020204020204" pitchFamily="34" charset="0"/>
              </a:defRPr>
            </a:lvl1pPr>
          </a:lstStyle>
          <a:p>
            <a:fld id="{4F9C25BA-F9B0-4418-8CA0-3A9DF1256BA5}" type="datetimeFigureOut">
              <a:rPr lang="en-US" smtClean="0"/>
              <a:pPr/>
              <a:t>3/25/25</a:t>
            </a:fld>
            <a:endParaRPr lang="en-US" dirty="0"/>
          </a:p>
        </p:txBody>
      </p:sp>
      <p:sp>
        <p:nvSpPr>
          <p:cNvPr id="4" name="Slide Image Placeholder 3"/>
          <p:cNvSpPr>
            <a:spLocks noGrp="1" noRot="1" noChangeAspect="1"/>
          </p:cNvSpPr>
          <p:nvPr>
            <p:ph type="sldImg" idx="2"/>
          </p:nvPr>
        </p:nvSpPr>
        <p:spPr>
          <a:xfrm>
            <a:off x="-44450" y="1543050"/>
            <a:ext cx="7404100" cy="4165600"/>
          </a:xfrm>
          <a:prstGeom prst="rect">
            <a:avLst/>
          </a:prstGeom>
          <a:noFill/>
          <a:ln w="12700">
            <a:solidFill>
              <a:prstClr val="black"/>
            </a:solidFill>
          </a:ln>
        </p:spPr>
        <p:txBody>
          <a:bodyPr vert="horz" lIns="112299" tIns="56150" rIns="112299" bIns="56150" rtlCol="0" anchor="ctr"/>
          <a:lstStyle/>
          <a:p>
            <a:endParaRPr lang="en-US" dirty="0"/>
          </a:p>
        </p:txBody>
      </p:sp>
      <p:sp>
        <p:nvSpPr>
          <p:cNvPr id="5" name="Notes Placeholder 4"/>
          <p:cNvSpPr>
            <a:spLocks noGrp="1"/>
          </p:cNvSpPr>
          <p:nvPr>
            <p:ph type="body" sz="quarter" idx="3"/>
          </p:nvPr>
        </p:nvSpPr>
        <p:spPr>
          <a:xfrm>
            <a:off x="731520" y="5940742"/>
            <a:ext cx="5852160" cy="4860608"/>
          </a:xfrm>
          <a:prstGeom prst="rect">
            <a:avLst/>
          </a:prstGeom>
          <a:noFill/>
        </p:spPr>
        <p:txBody>
          <a:bodyPr vert="horz" lIns="0" tIns="0" rIns="0" bIns="0" rtlCol="0">
            <a:noAutofit/>
          </a:bodyPr>
          <a:lstStyle/>
          <a:p>
            <a:pPr marR="0" lvl="0" indent="0" fontAlgn="auto">
              <a:lnSpc>
                <a:spcPct val="95000"/>
              </a:lnSpc>
              <a:spcBef>
                <a:spcPts val="736"/>
              </a:spcBef>
              <a:spcAft>
                <a:spcPts val="0"/>
              </a:spcAft>
              <a:buClrTx/>
              <a:buSzTx/>
              <a:buFont typeface="System Font Regular"/>
              <a:buNone/>
              <a:tabLst/>
            </a:pPr>
            <a:r>
              <a:rPr lang="en-US" dirty="0"/>
              <a:t>Edit Master text styles</a:t>
            </a:r>
          </a:p>
          <a:p>
            <a:pPr marL="449199" marR="0" lvl="1" indent="-224599" fontAlgn="auto">
              <a:lnSpc>
                <a:spcPct val="95000"/>
              </a:lnSpc>
              <a:spcBef>
                <a:spcPts val="736"/>
              </a:spcBef>
              <a:spcAft>
                <a:spcPts val="0"/>
              </a:spcAft>
              <a:buClrTx/>
              <a:buSzPct val="100000"/>
              <a:buFont typeface="Arial" panose="020B0604020202020204" pitchFamily="34" charset="0"/>
              <a:buChar char="•"/>
              <a:tabLst/>
            </a:pPr>
            <a:r>
              <a:rPr lang="en-US" dirty="0"/>
              <a:t>Second level</a:t>
            </a:r>
          </a:p>
          <a:p>
            <a:pPr marL="898397" marR="0" lvl="2" indent="-224599" fontAlgn="auto">
              <a:lnSpc>
                <a:spcPct val="95000"/>
              </a:lnSpc>
              <a:spcBef>
                <a:spcPts val="491"/>
              </a:spcBef>
              <a:spcAft>
                <a:spcPts val="0"/>
              </a:spcAft>
              <a:buClrTx/>
              <a:buSzPct val="120000"/>
              <a:buFont typeface="System Font Regular"/>
              <a:buChar char="-"/>
              <a:tabLst/>
            </a:pPr>
            <a:r>
              <a:rPr lang="en-US" dirty="0"/>
              <a:t>Third level</a:t>
            </a:r>
          </a:p>
          <a:p>
            <a:pPr marL="1347596" marR="0" lvl="3" indent="-224599" fontAlgn="auto">
              <a:lnSpc>
                <a:spcPct val="95000"/>
              </a:lnSpc>
              <a:spcBef>
                <a:spcPts val="491"/>
              </a:spcBef>
              <a:spcAft>
                <a:spcPts val="0"/>
              </a:spcAft>
              <a:buClrTx/>
              <a:buSzPct val="100000"/>
              <a:buFont typeface="System Font Regular"/>
              <a:buChar char="◦"/>
              <a:tabLst/>
            </a:pPr>
            <a:r>
              <a:rPr lang="en-US" dirty="0"/>
              <a:t>Fourth level</a:t>
            </a:r>
          </a:p>
          <a:p>
            <a:pPr marL="1796796" marR="0" lvl="4" indent="-224599" fontAlgn="auto">
              <a:lnSpc>
                <a:spcPct val="95000"/>
              </a:lnSpc>
              <a:spcBef>
                <a:spcPts val="491"/>
              </a:spcBef>
              <a:spcAft>
                <a:spcPts val="0"/>
              </a:spcAft>
              <a:buClrTx/>
              <a:buSzTx/>
              <a:buFont typeface="System Font Regular"/>
              <a:buChar char="•"/>
              <a:tabLst/>
            </a:pPr>
            <a:r>
              <a:rPr lang="en-US" dirty="0"/>
              <a:t>Fifth level</a:t>
            </a:r>
          </a:p>
        </p:txBody>
      </p:sp>
      <p:sp>
        <p:nvSpPr>
          <p:cNvPr id="7" name="Slide Number Placeholder 6"/>
          <p:cNvSpPr>
            <a:spLocks noGrp="1"/>
          </p:cNvSpPr>
          <p:nvPr>
            <p:ph type="sldNum" sz="quarter" idx="5"/>
          </p:nvPr>
        </p:nvSpPr>
        <p:spPr>
          <a:xfrm>
            <a:off x="4143589" y="11725038"/>
            <a:ext cx="3169919" cy="619362"/>
          </a:xfrm>
          <a:prstGeom prst="rect">
            <a:avLst/>
          </a:prstGeom>
        </p:spPr>
        <p:txBody>
          <a:bodyPr vert="horz" lIns="112299" tIns="56150" rIns="112299" bIns="56150" rtlCol="0" anchor="b"/>
          <a:lstStyle>
            <a:lvl1pPr algn="r">
              <a:defRPr sz="1600">
                <a:latin typeface="Oracle Sans Tab" panose="020B0503020204020204" pitchFamily="34" charset="0"/>
              </a:defRPr>
            </a:lvl1pPr>
          </a:lstStyle>
          <a:p>
            <a:fld id="{9EDC5964-3162-43B5-B1EC-63C8D166D7D3}" type="slidenum">
              <a:rPr lang="en-US" smtClean="0"/>
              <a:pPr/>
              <a:t>‹N°›</a:t>
            </a:fld>
            <a:endParaRPr lang="en-US" dirty="0"/>
          </a:p>
        </p:txBody>
      </p:sp>
      <p:sp>
        <p:nvSpPr>
          <p:cNvPr id="6" name="Footer Placeholder 5"/>
          <p:cNvSpPr>
            <a:spLocks noGrp="1"/>
          </p:cNvSpPr>
          <p:nvPr>
            <p:ph type="ftr" sz="quarter" idx="4"/>
          </p:nvPr>
        </p:nvSpPr>
        <p:spPr>
          <a:xfrm>
            <a:off x="2" y="11725038"/>
            <a:ext cx="3169919" cy="619362"/>
          </a:xfrm>
          <a:prstGeom prst="rect">
            <a:avLst/>
          </a:prstGeom>
        </p:spPr>
        <p:txBody>
          <a:bodyPr vert="horz" lIns="112299" tIns="56150" rIns="112299" bIns="56150" rtlCol="0" anchor="b"/>
          <a:lstStyle>
            <a:lvl1pPr algn="l">
              <a:defRPr sz="1600">
                <a:latin typeface="Oracle Sans Tab" panose="020B0503020204020204" pitchFamily="34" charset="0"/>
              </a:defRPr>
            </a:lvl1pPr>
          </a:lstStyle>
          <a:p>
            <a:endParaRPr lang="en-US" dirty="0"/>
          </a:p>
        </p:txBody>
      </p:sp>
    </p:spTree>
    <p:extLst>
      <p:ext uri="{BB962C8B-B14F-4D97-AF65-F5344CB8AC3E}">
        <p14:creationId xmlns:p14="http://schemas.microsoft.com/office/powerpoint/2010/main" val="684971693"/>
      </p:ext>
    </p:extLst>
  </p:cSld>
  <p:clrMap bg1="lt1" tx1="dk1" bg2="lt2" tx2="dk2" accent1="accent1" accent2="accent2" accent3="accent3" accent4="accent4" accent5="accent5" accent6="accent6" hlink="hlink" folHlink="folHlink"/>
  <p:notesStyle>
    <a:lvl1pPr marL="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1pPr>
    <a:lvl2pPr marL="45720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2pPr>
    <a:lvl3pPr marL="914400" algn="l" defTabSz="914400" rtl="0" eaLnBrk="1" latinLnBrk="0" hangingPunct="1">
      <a:defRPr lang="en-US" sz="1100" kern="1200">
        <a:solidFill>
          <a:schemeClr val="tx1"/>
        </a:solidFill>
        <a:latin typeface="Oracle Sans Tab Light" panose="020B0403020204020204" pitchFamily="34" charset="0"/>
        <a:ea typeface="+mn-ea"/>
        <a:cs typeface="Oracle Sans Tab Light" panose="020B0403020204020204" pitchFamily="34" charset="0"/>
      </a:defRPr>
    </a:lvl3pPr>
    <a:lvl4pPr marL="1371600" algn="l" defTabSz="914400" rtl="0" eaLnBrk="1" latinLnBrk="0" hangingPunct="1">
      <a:defRPr lang="en-US" sz="1050" kern="1200">
        <a:solidFill>
          <a:schemeClr val="tx1"/>
        </a:solidFill>
        <a:latin typeface="Oracle Sans Tab Light" panose="020B0403020204020204" pitchFamily="34" charset="0"/>
        <a:ea typeface="+mn-ea"/>
        <a:cs typeface="Oracle Sans Tab Light" panose="020B0403020204020204" pitchFamily="34" charset="0"/>
      </a:defRPr>
    </a:lvl4pPr>
    <a:lvl5pPr marL="1828800" algn="l" defTabSz="914400" rtl="0" eaLnBrk="1" latinLnBrk="0" hangingPunct="1">
      <a:defRPr lang="en-US" sz="1000" kern="1200">
        <a:solidFill>
          <a:schemeClr val="tx1"/>
        </a:solidFill>
        <a:latin typeface="Oracle Sans Tab Light" panose="020B0403020204020204" pitchFamily="34" charset="0"/>
        <a:ea typeface="+mn-ea"/>
        <a:cs typeface="Oracle Sans Tab Light" panose="020B0403020204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10.svg"/><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10.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ight - Titl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C96C0F11-AAE4-4147-BF68-F2C0EE13073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860484" y="20917"/>
            <a:ext cx="4331516" cy="2542941"/>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5595"/>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3188"/>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26349A69-90E3-45DB-BC86-3B7FB26B13E2}"/>
              </a:ext>
            </a:extLst>
          </p:cNvPr>
          <p:cNvSpPr/>
          <p:nvPr userDrawn="1"/>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p>
        </p:txBody>
      </p:sp>
    </p:spTree>
    <p:extLst>
      <p:ext uri="{BB962C8B-B14F-4D97-AF65-F5344CB8AC3E}">
        <p14:creationId xmlns:p14="http://schemas.microsoft.com/office/powerpoint/2010/main" val="311639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ark - Title/Subtitle 2 Column">
    <p:bg>
      <p:bgRef idx="1001">
        <a:schemeClr val="bg1"/>
      </p:bgRef>
    </p:bg>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28C366F9-78A6-F740-87C8-B4D59AEB61B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8521" y="160858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9724"/>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itle 4">
            <a:extLst>
              <a:ext uri="{FF2B5EF4-FFF2-40B4-BE49-F238E27FC236}">
                <a16:creationId xmlns:a16="http://schemas.microsoft.com/office/drawing/2014/main" id="{C3662519-4941-4045-9F0E-DBC7AD6CC29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9E807CE-245D-4F0E-ACCB-E3FE7584A0AE}"/>
              </a:ext>
            </a:extLst>
          </p:cNvPr>
          <p:cNvSpPr>
            <a:spLocks noGrp="1"/>
          </p:cNvSpPr>
          <p:nvPr>
            <p:ph type="dt" sz="half" idx="16"/>
          </p:nvPr>
        </p:nvSpPr>
        <p:spPr/>
        <p:txBody>
          <a:bodyPr/>
          <a:lstStyle/>
          <a:p>
            <a:r>
              <a:rPr lang="en-IN"/>
              <a:t>[Date]</a:t>
            </a:r>
            <a:endParaRPr lang="en-US" dirty="0"/>
          </a:p>
        </p:txBody>
      </p:sp>
      <p:sp>
        <p:nvSpPr>
          <p:cNvPr id="7" name="Footer Placeholder 6">
            <a:extLst>
              <a:ext uri="{FF2B5EF4-FFF2-40B4-BE49-F238E27FC236}">
                <a16:creationId xmlns:a16="http://schemas.microsoft.com/office/drawing/2014/main" id="{D5C87038-F332-48C5-BA1A-25E935076236}"/>
              </a:ext>
            </a:extLst>
          </p:cNvPr>
          <p:cNvSpPr>
            <a:spLocks noGrp="1"/>
          </p:cNvSpPr>
          <p:nvPr>
            <p:ph type="ftr" sz="quarter" idx="17"/>
          </p:nvPr>
        </p:nvSpPr>
        <p:spPr/>
        <p:txBody>
          <a:bodyPr/>
          <a:lstStyle/>
          <a:p>
            <a:r>
              <a:rPr lang="en-US"/>
              <a:t>Copyright © 2024,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40BF160E-FC2C-48A7-921B-3472529A1B06}"/>
              </a:ext>
            </a:extLst>
          </p:cNvPr>
          <p:cNvSpPr>
            <a:spLocks noGrp="1"/>
          </p:cNvSpPr>
          <p:nvPr>
            <p:ph type="sldNum" sz="quarter" idx="18"/>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0185914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ght - Title 3 Column">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CA75903-C10D-E747-B877-6804D65E8A3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itle 4">
            <a:extLst>
              <a:ext uri="{FF2B5EF4-FFF2-40B4-BE49-F238E27FC236}">
                <a16:creationId xmlns:a16="http://schemas.microsoft.com/office/drawing/2014/main" id="{3D2FFF47-983C-4CE2-9048-1317EB4F32CB}"/>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6D56EEFB-7FCA-4C8C-BD9A-59CFF6BBA9AB}"/>
              </a:ext>
            </a:extLst>
          </p:cNvPr>
          <p:cNvSpPr>
            <a:spLocks noGrp="1"/>
          </p:cNvSpPr>
          <p:nvPr>
            <p:ph type="dt" sz="half" idx="17"/>
          </p:nvPr>
        </p:nvSpPr>
        <p:spPr/>
        <p:txBody>
          <a:bodyPr/>
          <a:lstStyle/>
          <a:p>
            <a:r>
              <a:rPr lang="en-IN"/>
              <a:t>[Date]</a:t>
            </a:r>
            <a:endParaRPr lang="en-US" dirty="0"/>
          </a:p>
        </p:txBody>
      </p:sp>
      <p:sp>
        <p:nvSpPr>
          <p:cNvPr id="3" name="Footer Placeholder 2">
            <a:extLst>
              <a:ext uri="{FF2B5EF4-FFF2-40B4-BE49-F238E27FC236}">
                <a16:creationId xmlns:a16="http://schemas.microsoft.com/office/drawing/2014/main" id="{DA095ECF-3404-41BC-B49D-2616D73127C4}"/>
              </a:ext>
            </a:extLst>
          </p:cNvPr>
          <p:cNvSpPr>
            <a:spLocks noGrp="1"/>
          </p:cNvSpPr>
          <p:nvPr>
            <p:ph type="ftr" sz="quarter" idx="18"/>
          </p:nvPr>
        </p:nvSpPr>
        <p:spPr/>
        <p:txBody>
          <a:bodyPr/>
          <a:lstStyle/>
          <a:p>
            <a:r>
              <a:rPr lang="en-US"/>
              <a:t>Copyright © 2024,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54F9C599-3545-4260-BC77-88BD7619A101}"/>
              </a:ext>
            </a:extLst>
          </p:cNvPr>
          <p:cNvSpPr>
            <a:spLocks noGrp="1"/>
          </p:cNvSpPr>
          <p:nvPr>
            <p:ph type="sldNum" sz="quarter" idx="19"/>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710606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rk - Title 3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DCCF0BD7-85D3-194F-9793-E38DD2B8F75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3415" y="161033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51511" y="161033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Title 2">
            <a:extLst>
              <a:ext uri="{FF2B5EF4-FFF2-40B4-BE49-F238E27FC236}">
                <a16:creationId xmlns:a16="http://schemas.microsoft.com/office/drawing/2014/main" id="{8150D675-D1C2-4EC5-AC43-361941EAF0B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933D1004-DEA1-4BAF-97C2-F49A471F4E4F}"/>
              </a:ext>
            </a:extLst>
          </p:cNvPr>
          <p:cNvSpPr>
            <a:spLocks noGrp="1"/>
          </p:cNvSpPr>
          <p:nvPr>
            <p:ph type="dt" sz="half" idx="17"/>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88C7C943-7B6D-4881-926B-CD58E0F2AC11}"/>
              </a:ext>
            </a:extLst>
          </p:cNvPr>
          <p:cNvSpPr>
            <a:spLocks noGrp="1"/>
          </p:cNvSpPr>
          <p:nvPr>
            <p:ph type="ftr" sz="quarter" idx="18"/>
          </p:nvPr>
        </p:nvSpPr>
        <p:spPr/>
        <p:txBody>
          <a:bodyPr/>
          <a:lstStyle/>
          <a:p>
            <a:r>
              <a:rPr lang="en-US"/>
              <a:t>Copyright © 2024,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A6963952-CC43-4F63-8DDF-47B0F4512883}"/>
              </a:ext>
            </a:extLst>
          </p:cNvPr>
          <p:cNvSpPr>
            <a:spLocks noGrp="1"/>
          </p:cNvSpPr>
          <p:nvPr>
            <p:ph type="sldNum" sz="quarter" idx="19"/>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665286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ght - Title/Subtitle 3 Column">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D922B281-CE8B-4E47-889A-38B9D11BA0A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4"/>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4"/>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p>
            <a:r>
              <a:rPr lang="en-IN"/>
              <a:t>[Date]</a:t>
            </a:r>
            <a:endParaRPr lang="en-US" dirty="0"/>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p>
            <a:r>
              <a:rPr lang="en-US"/>
              <a:t>Copyright © 2024,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180044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rk - Title/Subtitle 3 Column">
    <p:bg>
      <p:bgRef idx="1001">
        <a:schemeClr val="bg1"/>
      </p:bgRef>
    </p:bg>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B017591D-9CE6-7446-94B7-8CEEEAF691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6"/>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6"/>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itle 1">
            <a:extLst>
              <a:ext uri="{FF2B5EF4-FFF2-40B4-BE49-F238E27FC236}">
                <a16:creationId xmlns:a16="http://schemas.microsoft.com/office/drawing/2014/main" id="{6E60902A-4CDA-482D-90DF-ECACF1930986}"/>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p>
            <a:r>
              <a:rPr lang="en-IN"/>
              <a:t>[Date]</a:t>
            </a:r>
            <a:endParaRPr lang="en-US"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p>
            <a:r>
              <a:rPr lang="en-US"/>
              <a:t>Copyright © 2024,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29422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 - Title 4 Column">
    <p:bg>
      <p:bgRef idx="1001">
        <a:schemeClr val="bg1"/>
      </p:bgRef>
    </p:bg>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03EA880-91CB-2F4A-BC00-A93538513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589524"/>
            <a:ext cx="2478024" cy="45255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589524"/>
            <a:ext cx="2478024" cy="45255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589524"/>
            <a:ext cx="2478024" cy="45255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589524"/>
            <a:ext cx="2478024" cy="45255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Title 2">
            <a:extLst>
              <a:ext uri="{FF2B5EF4-FFF2-40B4-BE49-F238E27FC236}">
                <a16:creationId xmlns:a16="http://schemas.microsoft.com/office/drawing/2014/main" id="{E665C0AC-7132-4356-88D4-79E4A49B2CE4}"/>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A131A1D-D1FF-4A37-8531-B67D54ED466D}"/>
              </a:ext>
            </a:extLst>
          </p:cNvPr>
          <p:cNvSpPr>
            <a:spLocks noGrp="1"/>
          </p:cNvSpPr>
          <p:nvPr>
            <p:ph type="dt" sz="half" idx="18"/>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C8EC9026-CA1C-465B-ADD5-AE1F9B7A0775}"/>
              </a:ext>
            </a:extLst>
          </p:cNvPr>
          <p:cNvSpPr>
            <a:spLocks noGrp="1"/>
          </p:cNvSpPr>
          <p:nvPr>
            <p:ph type="ftr" sz="quarter" idx="19"/>
          </p:nvPr>
        </p:nvSpPr>
        <p:spPr/>
        <p:txBody>
          <a:bodyPr/>
          <a:lstStyle/>
          <a:p>
            <a:r>
              <a:rPr lang="en-US"/>
              <a:t>Copyright © 2024,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13064CFB-254B-4876-8556-026D173672E6}"/>
              </a:ext>
            </a:extLst>
          </p:cNvPr>
          <p:cNvSpPr>
            <a:spLocks noGrp="1"/>
          </p:cNvSpPr>
          <p:nvPr>
            <p:ph type="sldNum" sz="quarter" idx="20"/>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18491591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 Title 4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6D31D0E4-AF4F-A542-A6E3-8EBAA9F1BC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4450" y="1609209"/>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608575"/>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7576"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608575"/>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40702"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608575"/>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Title 2">
            <a:extLst>
              <a:ext uri="{FF2B5EF4-FFF2-40B4-BE49-F238E27FC236}">
                <a16:creationId xmlns:a16="http://schemas.microsoft.com/office/drawing/2014/main" id="{2AA814CE-3331-469B-8BE8-853F42A0346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52F26386-047A-407D-BEE4-BF9BC2C4C09F}"/>
              </a:ext>
            </a:extLst>
          </p:cNvPr>
          <p:cNvSpPr>
            <a:spLocks noGrp="1"/>
          </p:cNvSpPr>
          <p:nvPr>
            <p:ph type="dt" sz="half" idx="18"/>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D15A8344-82CB-496F-8690-72CF339725D6}"/>
              </a:ext>
            </a:extLst>
          </p:cNvPr>
          <p:cNvSpPr>
            <a:spLocks noGrp="1"/>
          </p:cNvSpPr>
          <p:nvPr>
            <p:ph type="ftr" sz="quarter" idx="19"/>
          </p:nvPr>
        </p:nvSpPr>
        <p:spPr/>
        <p:txBody>
          <a:bodyPr/>
          <a:lstStyle/>
          <a:p>
            <a:r>
              <a:rPr lang="en-US"/>
              <a:t>Copyright © 2024,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856EBA4F-FCB4-4B89-BEA0-1B33D86D6DE8}"/>
              </a:ext>
            </a:extLst>
          </p:cNvPr>
          <p:cNvSpPr>
            <a:spLocks noGrp="1"/>
          </p:cNvSpPr>
          <p:nvPr>
            <p:ph type="sldNum" sz="quarter" idx="20"/>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2757821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ght - Title/Subtitle 4 Column">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DE68A64E-9177-1E41-B02B-9C94A30A03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5"/>
            <a:ext cx="2478024" cy="45069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3924"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5"/>
            <a:ext cx="2478024" cy="45069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10222"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5"/>
            <a:ext cx="2478024" cy="45069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46520"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5"/>
            <a:ext cx="2478024" cy="45069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itle 4">
            <a:extLst>
              <a:ext uri="{FF2B5EF4-FFF2-40B4-BE49-F238E27FC236}">
                <a16:creationId xmlns:a16="http://schemas.microsoft.com/office/drawing/2014/main" id="{72191157-EC2D-4417-9959-2EA7D1DAFF5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2388CBD-B05C-4885-A081-172C87DCAD84}"/>
              </a:ext>
            </a:extLst>
          </p:cNvPr>
          <p:cNvSpPr>
            <a:spLocks noGrp="1"/>
          </p:cNvSpPr>
          <p:nvPr>
            <p:ph type="dt" sz="half" idx="18"/>
          </p:nvPr>
        </p:nvSpPr>
        <p:spPr/>
        <p:txBody>
          <a:bodyPr/>
          <a:lstStyle/>
          <a:p>
            <a:r>
              <a:rPr lang="en-IN"/>
              <a:t>[Date]</a:t>
            </a:r>
            <a:endParaRPr lang="en-US" dirty="0"/>
          </a:p>
        </p:txBody>
      </p:sp>
      <p:sp>
        <p:nvSpPr>
          <p:cNvPr id="7" name="Footer Placeholder 6">
            <a:extLst>
              <a:ext uri="{FF2B5EF4-FFF2-40B4-BE49-F238E27FC236}">
                <a16:creationId xmlns:a16="http://schemas.microsoft.com/office/drawing/2014/main" id="{3CE56F53-8C5C-4F85-9969-353868B64B25}"/>
              </a:ext>
            </a:extLst>
          </p:cNvPr>
          <p:cNvSpPr>
            <a:spLocks noGrp="1"/>
          </p:cNvSpPr>
          <p:nvPr>
            <p:ph type="ftr" sz="quarter" idx="19"/>
          </p:nvPr>
        </p:nvSpPr>
        <p:spPr/>
        <p:txBody>
          <a:bodyPr/>
          <a:lstStyle/>
          <a:p>
            <a:r>
              <a:rPr lang="en-US"/>
              <a:t>Copyright © 2024,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589360B9-A253-468B-B3D3-70CC43B07468}"/>
              </a:ext>
            </a:extLst>
          </p:cNvPr>
          <p:cNvSpPr>
            <a:spLocks noGrp="1"/>
          </p:cNvSpPr>
          <p:nvPr>
            <p:ph type="sldNum" sz="quarter" idx="20"/>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133806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 Title/Subtitle 4 Column">
    <p:bg>
      <p:bgRef idx="1001">
        <a:schemeClr val="bg1"/>
      </p:bgRef>
    </p:bg>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6F66DACA-117A-D443-A12C-B547719EC0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3924"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6"/>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10222"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6"/>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46520"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6"/>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itle 4">
            <a:extLst>
              <a:ext uri="{FF2B5EF4-FFF2-40B4-BE49-F238E27FC236}">
                <a16:creationId xmlns:a16="http://schemas.microsoft.com/office/drawing/2014/main" id="{1467A894-8EF4-484B-BF49-DF2E9F970DE5}"/>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E422C40-A387-420C-B07A-9F6BE08313A1}"/>
              </a:ext>
            </a:extLst>
          </p:cNvPr>
          <p:cNvSpPr>
            <a:spLocks noGrp="1"/>
          </p:cNvSpPr>
          <p:nvPr>
            <p:ph type="dt" sz="half" idx="18"/>
          </p:nvPr>
        </p:nvSpPr>
        <p:spPr/>
        <p:txBody>
          <a:bodyPr/>
          <a:lstStyle/>
          <a:p>
            <a:r>
              <a:rPr lang="en-IN"/>
              <a:t>[Date]</a:t>
            </a:r>
            <a:endParaRPr lang="en-US" dirty="0"/>
          </a:p>
        </p:txBody>
      </p:sp>
      <p:sp>
        <p:nvSpPr>
          <p:cNvPr id="7" name="Footer Placeholder 6">
            <a:extLst>
              <a:ext uri="{FF2B5EF4-FFF2-40B4-BE49-F238E27FC236}">
                <a16:creationId xmlns:a16="http://schemas.microsoft.com/office/drawing/2014/main" id="{7550E71C-CB99-4BD4-8252-ED7D062329F5}"/>
              </a:ext>
            </a:extLst>
          </p:cNvPr>
          <p:cNvSpPr>
            <a:spLocks noGrp="1"/>
          </p:cNvSpPr>
          <p:nvPr>
            <p:ph type="ftr" sz="quarter" idx="19"/>
          </p:nvPr>
        </p:nvSpPr>
        <p:spPr/>
        <p:txBody>
          <a:bodyPr/>
          <a:lstStyle/>
          <a:p>
            <a:r>
              <a:rPr lang="en-US"/>
              <a:t>Copyright © 2024,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FD33CF2B-9E35-4547-8232-5DE4CC57C302}"/>
              </a:ext>
            </a:extLst>
          </p:cNvPr>
          <p:cNvSpPr>
            <a:spLocks noGrp="1"/>
          </p:cNvSpPr>
          <p:nvPr>
            <p:ph type="sldNum" sz="quarter" idx="20"/>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2212601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ight - Title Quad Infographic">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A646CDE3-61DE-5F4A-A6EA-E5FECEFF07E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GB"/>
              <a:t>Click icon to add picture</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GB"/>
              <a:t>Click icon to add picture</a:t>
            </a:r>
            <a:endParaRPr lang="en-US"/>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GB"/>
              <a:t>Click icon to add picture</a:t>
            </a:r>
            <a:endParaRPr lang="en-US"/>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GB"/>
              <a:t>Click icon to add picture</a:t>
            </a:r>
            <a:endParaRPr lang="en-US"/>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itle 4">
            <a:extLst>
              <a:ext uri="{FF2B5EF4-FFF2-40B4-BE49-F238E27FC236}">
                <a16:creationId xmlns:a16="http://schemas.microsoft.com/office/drawing/2014/main" id="{E3EED3DC-3691-46BD-9B48-E2C270C741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8BE0263-5FD6-4DE6-B9D0-79EF81804AF3}"/>
              </a:ext>
            </a:extLst>
          </p:cNvPr>
          <p:cNvSpPr>
            <a:spLocks noGrp="1"/>
          </p:cNvSpPr>
          <p:nvPr>
            <p:ph type="dt" sz="half" idx="27"/>
          </p:nvPr>
        </p:nvSpPr>
        <p:spPr/>
        <p:txBody>
          <a:bodyPr/>
          <a:lstStyle/>
          <a:p>
            <a:r>
              <a:rPr lang="en-IN"/>
              <a:t>[Date]</a:t>
            </a:r>
            <a:endParaRPr lang="en-US" dirty="0"/>
          </a:p>
        </p:txBody>
      </p:sp>
      <p:sp>
        <p:nvSpPr>
          <p:cNvPr id="3" name="Footer Placeholder 2">
            <a:extLst>
              <a:ext uri="{FF2B5EF4-FFF2-40B4-BE49-F238E27FC236}">
                <a16:creationId xmlns:a16="http://schemas.microsoft.com/office/drawing/2014/main" id="{FC6C050F-728D-4BEF-B207-F42452F3527D}"/>
              </a:ext>
            </a:extLst>
          </p:cNvPr>
          <p:cNvSpPr>
            <a:spLocks noGrp="1"/>
          </p:cNvSpPr>
          <p:nvPr>
            <p:ph type="ftr" sz="quarter" idx="28"/>
          </p:nvPr>
        </p:nvSpPr>
        <p:spPr/>
        <p:txBody>
          <a:bodyPr/>
          <a:lstStyle/>
          <a:p>
            <a:r>
              <a:rPr lang="en-US"/>
              <a:t>Copyright © 2024,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BD446726-6BED-4C16-B2F2-97FDB0765DB8}"/>
              </a:ext>
            </a:extLst>
          </p:cNvPr>
          <p:cNvSpPr>
            <a:spLocks noGrp="1"/>
          </p:cNvSpPr>
          <p:nvPr>
            <p:ph type="sldNum" sz="quarter" idx="29"/>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6113270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14698CB0-77BC-6148-8112-EFC83C0F580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Title 8">
            <a:extLst>
              <a:ext uri="{FF2B5EF4-FFF2-40B4-BE49-F238E27FC236}">
                <a16:creationId xmlns:a16="http://schemas.microsoft.com/office/drawing/2014/main" id="{35CB6F3B-CCE4-4193-8EAA-C4A6D27C7DAD}"/>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131DBF8-F618-4198-88BA-FD1569B2979A}"/>
              </a:ext>
            </a:extLst>
          </p:cNvPr>
          <p:cNvSpPr>
            <a:spLocks noGrp="1"/>
          </p:cNvSpPr>
          <p:nvPr>
            <p:ph type="dt" sz="half" idx="14"/>
          </p:nvPr>
        </p:nvSpPr>
        <p:spPr/>
        <p:txBody>
          <a:bodyPr/>
          <a:lstStyle/>
          <a:p>
            <a:r>
              <a:rPr lang="en-IN"/>
              <a:t>[Date]</a:t>
            </a:r>
            <a:endParaRPr lang="en-US" dirty="0"/>
          </a:p>
        </p:txBody>
      </p:sp>
      <p:sp>
        <p:nvSpPr>
          <p:cNvPr id="3" name="Footer Placeholder 2">
            <a:extLst>
              <a:ext uri="{FF2B5EF4-FFF2-40B4-BE49-F238E27FC236}">
                <a16:creationId xmlns:a16="http://schemas.microsoft.com/office/drawing/2014/main" id="{158AA26E-E9A4-4CE1-9157-28062D2322ED}"/>
              </a:ext>
            </a:extLst>
          </p:cNvPr>
          <p:cNvSpPr>
            <a:spLocks noGrp="1"/>
          </p:cNvSpPr>
          <p:nvPr>
            <p:ph type="ftr" sz="quarter" idx="15"/>
          </p:nvPr>
        </p:nvSpPr>
        <p:spPr/>
        <p:txBody>
          <a:bodyPr/>
          <a:lstStyle/>
          <a:p>
            <a:r>
              <a:rPr lang="en-US"/>
              <a:t>Copyright © 2024, Oracle and/or its affiliates  |  Confidential: Internal/Restricted/Highly Restricted</a:t>
            </a:r>
            <a:endParaRPr lang="en-US" dirty="0"/>
          </a:p>
        </p:txBody>
      </p:sp>
      <p:sp>
        <p:nvSpPr>
          <p:cNvPr id="4" name="Slide Number Placeholder 3">
            <a:extLst>
              <a:ext uri="{FF2B5EF4-FFF2-40B4-BE49-F238E27FC236}">
                <a16:creationId xmlns:a16="http://schemas.microsoft.com/office/drawing/2014/main" id="{0FB3DA01-00EF-4B14-8325-24C1135260F9}"/>
              </a:ext>
            </a:extLst>
          </p:cNvPr>
          <p:cNvSpPr>
            <a:spLocks noGrp="1"/>
          </p:cNvSpPr>
          <p:nvPr>
            <p:ph type="sldNum" sz="quarter" idx="16"/>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57756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ark - Title Quad Infographic">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07F0167-116B-4B46-AC07-0CF33541BDB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GB"/>
              <a:t>Click icon to add picture</a:t>
            </a:r>
            <a:endParaRPr lang="en-US"/>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GB"/>
              <a:t>Click icon to add picture</a:t>
            </a:r>
            <a:endParaRPr lang="en-US"/>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GB"/>
              <a:t>Click icon to add picture</a:t>
            </a:r>
            <a:endParaRPr lang="en-US"/>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GB"/>
              <a:t>Click icon to add picture</a:t>
            </a:r>
            <a:endParaRPr lang="en-US"/>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itle 4">
            <a:extLst>
              <a:ext uri="{FF2B5EF4-FFF2-40B4-BE49-F238E27FC236}">
                <a16:creationId xmlns:a16="http://schemas.microsoft.com/office/drawing/2014/main" id="{083207C4-681D-4388-B80E-EE2FA349AF02}"/>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EC3EB1D7-DB39-4B87-83A2-C41A68F7435E}"/>
              </a:ext>
            </a:extLst>
          </p:cNvPr>
          <p:cNvSpPr>
            <a:spLocks noGrp="1"/>
          </p:cNvSpPr>
          <p:nvPr>
            <p:ph type="dt" sz="half" idx="27"/>
          </p:nvPr>
        </p:nvSpPr>
        <p:spPr/>
        <p:txBody>
          <a:bodyPr/>
          <a:lstStyle/>
          <a:p>
            <a:r>
              <a:rPr lang="en-IN"/>
              <a:t>[Date]</a:t>
            </a:r>
            <a:endParaRPr lang="en-US" dirty="0"/>
          </a:p>
        </p:txBody>
      </p:sp>
      <p:sp>
        <p:nvSpPr>
          <p:cNvPr id="3" name="Footer Placeholder 2">
            <a:extLst>
              <a:ext uri="{FF2B5EF4-FFF2-40B4-BE49-F238E27FC236}">
                <a16:creationId xmlns:a16="http://schemas.microsoft.com/office/drawing/2014/main" id="{ABD1DB1E-E699-4B1A-BFD3-5F9D0BCDB864}"/>
              </a:ext>
            </a:extLst>
          </p:cNvPr>
          <p:cNvSpPr>
            <a:spLocks noGrp="1"/>
          </p:cNvSpPr>
          <p:nvPr>
            <p:ph type="ftr" sz="quarter" idx="28"/>
          </p:nvPr>
        </p:nvSpPr>
        <p:spPr/>
        <p:txBody>
          <a:bodyPr/>
          <a:lstStyle/>
          <a:p>
            <a:r>
              <a:rPr lang="en-US"/>
              <a:t>Copyright © 2024,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6CF2DF93-F6AF-4392-A308-BFC8349686D0}"/>
              </a:ext>
            </a:extLst>
          </p:cNvPr>
          <p:cNvSpPr>
            <a:spLocks noGrp="1"/>
          </p:cNvSpPr>
          <p:nvPr>
            <p:ph type="sldNum" sz="quarter" idx="29"/>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754803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ight - Numbered Outlin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2024,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93137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ark - Numbered Outline">
    <p:bg>
      <p:bgPr>
        <a:solidFill>
          <a:schemeClr val="tx1"/>
        </a:solidFill>
        <a:effectLst/>
      </p:bgPr>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2024,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230418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ight - Numbered Outline 2 Column">
    <p:bg>
      <p:bgPr>
        <a:solidFill>
          <a:schemeClr val="bg1"/>
        </a:solidFill>
        <a:effectLst/>
      </p:bgPr>
    </p:bg>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2024,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‹N°›</a:t>
            </a:fld>
            <a:endParaRPr lang="en-US" dirty="0"/>
          </a:p>
        </p:txBody>
      </p:sp>
      <p:sp>
        <p:nvSpPr>
          <p:cNvPr id="9" name="Text Placeholder 3">
            <a:extLst>
              <a:ext uri="{FF2B5EF4-FFF2-40B4-BE49-F238E27FC236}">
                <a16:creationId xmlns:a16="http://schemas.microsoft.com/office/drawing/2014/main" id="{93AB42C3-C7C2-47CD-8E87-C5D5963E7A0E}"/>
              </a:ext>
            </a:extLst>
          </p:cNvPr>
          <p:cNvSpPr>
            <a:spLocks noGrp="1"/>
          </p:cNvSpPr>
          <p:nvPr>
            <p:ph type="body" sz="quarter" idx="48"/>
          </p:nvPr>
        </p:nvSpPr>
        <p:spPr>
          <a:xfrm>
            <a:off x="6364986"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772059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ark - Numbered Outline 2 Column">
    <p:bg>
      <p:bgPr>
        <a:solidFill>
          <a:schemeClr val="tx1"/>
        </a:solidFill>
        <a:effectLst/>
      </p:bgPr>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2024,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‹N°›</a:t>
            </a:fld>
            <a:endParaRPr lang="en-US" dirty="0"/>
          </a:p>
        </p:txBody>
      </p:sp>
      <p:sp>
        <p:nvSpPr>
          <p:cNvPr id="9" name="Text Placeholder 3">
            <a:extLst>
              <a:ext uri="{FF2B5EF4-FFF2-40B4-BE49-F238E27FC236}">
                <a16:creationId xmlns:a16="http://schemas.microsoft.com/office/drawing/2014/main" id="{65B0AED4-660C-4741-9A22-50FB3CA4ABA7}"/>
              </a:ext>
            </a:extLst>
          </p:cNvPr>
          <p:cNvSpPr>
            <a:spLocks noGrp="1"/>
          </p:cNvSpPr>
          <p:nvPr>
            <p:ph type="body" sz="quarter" idx="48"/>
          </p:nvPr>
        </p:nvSpPr>
        <p:spPr>
          <a:xfrm>
            <a:off x="6366095"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1636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ight - Title/Subtitle Quad Infographic">
    <p:bg>
      <p:bgRef idx="1001">
        <a:schemeClr val="bg1"/>
      </p:bgRef>
    </p:bg>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2836A0A9-B46B-8E44-BD88-E6FFEC5F942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GB"/>
              <a:t>Click icon to add picture</a:t>
            </a:r>
            <a:endParaRPr lang="en-US"/>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GB"/>
              <a:t>Click icon to add picture</a:t>
            </a:r>
            <a:endParaRPr lang="en-US"/>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GB"/>
              <a:t>Click icon to add picture</a:t>
            </a:r>
            <a:endParaRPr lang="en-US"/>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GB"/>
              <a:t>Click icon to add picture</a:t>
            </a:r>
            <a:endParaRPr lang="en-US"/>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r>
              <a:rPr lang="en-US"/>
              <a:t>Copyright © 2024,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99446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ark - Title/Subtitle Quad Infographic">
    <p:bg>
      <p:bgRef idx="1001">
        <a:schemeClr val="bg1"/>
      </p:bgRef>
    </p:bg>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A59691D8-12D1-8E4C-8346-D9FD6743C1B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GB"/>
              <a:t>Click icon to add picture</a:t>
            </a:r>
            <a:endParaRPr lang="en-US"/>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GB"/>
              <a:t>Click icon to add picture</a:t>
            </a:r>
            <a:endParaRPr lang="en-US"/>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GB"/>
              <a:t>Click icon to add picture</a:t>
            </a:r>
            <a:endParaRPr lang="en-US"/>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GB"/>
              <a:t>Click icon to add picture</a:t>
            </a:r>
            <a:endParaRPr lang="en-US"/>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itle 3">
            <a:extLst>
              <a:ext uri="{FF2B5EF4-FFF2-40B4-BE49-F238E27FC236}">
                <a16:creationId xmlns:a16="http://schemas.microsoft.com/office/drawing/2014/main" id="{D3F5A0DB-77B7-43EC-848A-C3EEA5F4DC8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1A2928A2-36B1-4B61-82B8-0724A988B968}"/>
              </a:ext>
            </a:extLst>
          </p:cNvPr>
          <p:cNvSpPr>
            <a:spLocks noGrp="1"/>
          </p:cNvSpPr>
          <p:nvPr>
            <p:ph type="dt" sz="half" idx="28"/>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898365B2-9A7D-4291-A052-A65B0C767BBE}"/>
              </a:ext>
            </a:extLst>
          </p:cNvPr>
          <p:cNvSpPr>
            <a:spLocks noGrp="1"/>
          </p:cNvSpPr>
          <p:nvPr>
            <p:ph type="ftr" sz="quarter" idx="29"/>
          </p:nvPr>
        </p:nvSpPr>
        <p:spPr/>
        <p:txBody>
          <a:bodyPr/>
          <a:lstStyle/>
          <a:p>
            <a:r>
              <a:rPr lang="en-US"/>
              <a:t>Copyright © 2024,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6761CBF8-87F2-4E8D-9C05-48F5D29D5D78}"/>
              </a:ext>
            </a:extLst>
          </p:cNvPr>
          <p:cNvSpPr>
            <a:spLocks noGrp="1"/>
          </p:cNvSpPr>
          <p:nvPr>
            <p:ph type="sldNum" sz="quarter" idx="30"/>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2892348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Light - Blank">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8BD8F955-3E3E-4E6E-A650-C4E0C80495A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B6E29D2F-E9BE-442D-8048-30D82B0FA2D2}"/>
              </a:ext>
            </a:extLst>
          </p:cNvPr>
          <p:cNvSpPr>
            <a:spLocks noGrp="1"/>
          </p:cNvSpPr>
          <p:nvPr>
            <p:ph type="dt" sz="half" idx="10"/>
          </p:nvPr>
        </p:nvSpPr>
        <p:spPr/>
        <p:txBody>
          <a:bodyPr/>
          <a:lstStyle/>
          <a:p>
            <a:r>
              <a:rPr lang="en-IN"/>
              <a:t>[Date]</a:t>
            </a:r>
            <a:endParaRPr lang="en-US" dirty="0"/>
          </a:p>
        </p:txBody>
      </p:sp>
      <p:sp>
        <p:nvSpPr>
          <p:cNvPr id="4" name="Footer Placeholder 3">
            <a:extLst>
              <a:ext uri="{FF2B5EF4-FFF2-40B4-BE49-F238E27FC236}">
                <a16:creationId xmlns:a16="http://schemas.microsoft.com/office/drawing/2014/main" id="{4249E66D-873C-4E3D-B665-952DA3AD6CCF}"/>
              </a:ext>
            </a:extLst>
          </p:cNvPr>
          <p:cNvSpPr>
            <a:spLocks noGrp="1"/>
          </p:cNvSpPr>
          <p:nvPr>
            <p:ph type="ftr" sz="quarter" idx="11"/>
          </p:nvPr>
        </p:nvSpPr>
        <p:spPr/>
        <p:txBody>
          <a:bodyPr/>
          <a:lstStyle/>
          <a:p>
            <a:r>
              <a:rPr lang="en-US"/>
              <a:t>Copyright © 2024, Oracle and/or its affiliates  |  Confidential: Internal/Restricted/Highly Restricted</a:t>
            </a:r>
            <a:endParaRPr lang="en-US" dirty="0"/>
          </a:p>
        </p:txBody>
      </p:sp>
      <p:sp>
        <p:nvSpPr>
          <p:cNvPr id="5" name="Slide Number Placeholder 4">
            <a:extLst>
              <a:ext uri="{FF2B5EF4-FFF2-40B4-BE49-F238E27FC236}">
                <a16:creationId xmlns:a16="http://schemas.microsoft.com/office/drawing/2014/main" id="{B52D4C26-D77F-4F76-BA95-32055FEC61F8}"/>
              </a:ext>
            </a:extLst>
          </p:cNvPr>
          <p:cNvSpPr>
            <a:spLocks noGrp="1"/>
          </p:cNvSpPr>
          <p:nvPr>
            <p:ph type="sldNum" sz="quarter" idx="12"/>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160849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ark - Blank">
    <p:bg>
      <p:bgPr>
        <a:solidFill>
          <a:schemeClr val="bg1"/>
        </a:solidFill>
        <a:effectLst/>
      </p:bgPr>
    </p:bg>
    <p:spTree>
      <p:nvGrpSpPr>
        <p:cNvPr id="1" name=""/>
        <p:cNvGrpSpPr/>
        <p:nvPr/>
      </p:nvGrpSpPr>
      <p:grpSpPr>
        <a:xfrm>
          <a:off x="0" y="0"/>
          <a:ext cx="0" cy="0"/>
          <a:chOff x="0" y="0"/>
          <a:chExt cx="0" cy="0"/>
        </a:xfrm>
      </p:grpSpPr>
      <p:pic>
        <p:nvPicPr>
          <p:cNvPr id="7" name="OTag">
            <a:extLst>
              <a:ext uri="{FF2B5EF4-FFF2-40B4-BE49-F238E27FC236}">
                <a16:creationId xmlns:a16="http://schemas.microsoft.com/office/drawing/2014/main" id="{1CFFF60E-C73F-41DD-B4B9-8792F4C0D80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1" name="Cloud">
            <a:extLst>
              <a:ext uri="{FF2B5EF4-FFF2-40B4-BE49-F238E27FC236}">
                <a16:creationId xmlns:a16="http://schemas.microsoft.com/office/drawing/2014/main" id="{A2A0E6A0-6580-9B4E-8437-9949DBFBF2B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Date Placeholder 2">
            <a:extLst>
              <a:ext uri="{FF2B5EF4-FFF2-40B4-BE49-F238E27FC236}">
                <a16:creationId xmlns:a16="http://schemas.microsoft.com/office/drawing/2014/main" id="{1DEECACB-46C4-4A42-8159-4ABC00F85DC7}"/>
              </a:ext>
            </a:extLst>
          </p:cNvPr>
          <p:cNvSpPr>
            <a:spLocks noGrp="1"/>
          </p:cNvSpPr>
          <p:nvPr>
            <p:ph type="dt" sz="half" idx="10"/>
          </p:nvPr>
        </p:nvSpPr>
        <p:spPr/>
        <p:txBody>
          <a:bodyPr/>
          <a:lstStyle/>
          <a:p>
            <a:r>
              <a:rPr lang="en-IN"/>
              <a:t>[Date]</a:t>
            </a:r>
            <a:endParaRPr lang="en-US" dirty="0"/>
          </a:p>
        </p:txBody>
      </p:sp>
      <p:sp>
        <p:nvSpPr>
          <p:cNvPr id="4" name="Footer Placeholder 3">
            <a:extLst>
              <a:ext uri="{FF2B5EF4-FFF2-40B4-BE49-F238E27FC236}">
                <a16:creationId xmlns:a16="http://schemas.microsoft.com/office/drawing/2014/main" id="{21AED7B6-E930-4B73-845F-99262175EA18}"/>
              </a:ext>
            </a:extLst>
          </p:cNvPr>
          <p:cNvSpPr>
            <a:spLocks noGrp="1"/>
          </p:cNvSpPr>
          <p:nvPr>
            <p:ph type="ftr" sz="quarter" idx="11"/>
          </p:nvPr>
        </p:nvSpPr>
        <p:spPr/>
        <p:txBody>
          <a:bodyPr/>
          <a:lstStyle/>
          <a:p>
            <a:r>
              <a:rPr lang="en-US"/>
              <a:t>Copyright © 2024, Oracle and/or its affiliates  |  Confidential: Internal/Restricted/Highly Restricted</a:t>
            </a:r>
            <a:endParaRPr lang="en-US" dirty="0"/>
          </a:p>
        </p:txBody>
      </p:sp>
      <p:sp>
        <p:nvSpPr>
          <p:cNvPr id="5" name="Slide Number Placeholder 4">
            <a:extLst>
              <a:ext uri="{FF2B5EF4-FFF2-40B4-BE49-F238E27FC236}">
                <a16:creationId xmlns:a16="http://schemas.microsoft.com/office/drawing/2014/main" id="{83691DFD-B788-4684-96F9-4DD21020B309}"/>
              </a:ext>
            </a:extLst>
          </p:cNvPr>
          <p:cNvSpPr>
            <a:spLocks noGrp="1"/>
          </p:cNvSpPr>
          <p:nvPr>
            <p:ph type="sldNum" sz="quarter" idx="12"/>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979762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A52109B5-4152-894B-9BF6-17B5458CC9C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153D77D-CD9E-445C-8F26-904F65B519A3}"/>
              </a:ext>
            </a:extLst>
          </p:cNvPr>
          <p:cNvSpPr>
            <a:spLocks noGrp="1"/>
          </p:cNvSpPr>
          <p:nvPr>
            <p:ph type="dt" sz="half" idx="10"/>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50DAEFA0-C12C-4365-A532-D29F819542E1}"/>
              </a:ext>
            </a:extLst>
          </p:cNvPr>
          <p:cNvSpPr>
            <a:spLocks noGrp="1"/>
          </p:cNvSpPr>
          <p:nvPr>
            <p:ph type="ftr" sz="quarter" idx="11"/>
          </p:nvPr>
        </p:nvSpPr>
        <p:spPr/>
        <p:txBody>
          <a:bodyPr/>
          <a:lstStyle/>
          <a:p>
            <a:r>
              <a:rPr lang="en-US"/>
              <a:t>Copyright © 2024,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9E6038FD-33E0-4C25-AC00-13FEB177A45C}"/>
              </a:ext>
            </a:extLst>
          </p:cNvPr>
          <p:cNvSpPr>
            <a:spLocks noGrp="1"/>
          </p:cNvSpPr>
          <p:nvPr>
            <p:ph type="sldNum" sz="quarter" idx="12"/>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166517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rk - Title 1 Column">
    <p:bg>
      <p:bgRef idx="1001">
        <a:schemeClr val="bg1"/>
      </p:bgRef>
    </p:bg>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6D6FFA39-C5A8-964A-B2FE-D6F8EB7EB96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Content Placeholder 3">
            <a:extLst>
              <a:ext uri="{FF2B5EF4-FFF2-40B4-BE49-F238E27FC236}">
                <a16:creationId xmlns:a16="http://schemas.microsoft.com/office/drawing/2014/main" id="{48DE7315-8D61-4C6A-B9C0-F07567A04CC5}"/>
              </a:ext>
            </a:extLst>
          </p:cNvPr>
          <p:cNvSpPr>
            <a:spLocks noGrp="1"/>
          </p:cNvSpPr>
          <p:nvPr>
            <p:ph sz="quarter" idx="13"/>
          </p:nvPr>
        </p:nvSpPr>
        <p:spPr>
          <a:xfrm>
            <a:off x="771525" y="1600200"/>
            <a:ext cx="10671175"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B13D7001-FB5A-4601-97ED-F7B118AEEF1B}"/>
              </a:ext>
            </a:extLst>
          </p:cNvPr>
          <p:cNvSpPr>
            <a:spLocks noGrp="1"/>
          </p:cNvSpPr>
          <p:nvPr>
            <p:ph type="dt" sz="half" idx="14"/>
          </p:nvPr>
        </p:nvSpPr>
        <p:spPr/>
        <p:txBody>
          <a:bodyPr/>
          <a:lstStyle/>
          <a:p>
            <a:r>
              <a:rPr lang="en-IN"/>
              <a:t>[Date]</a:t>
            </a:r>
            <a:endParaRPr lang="en-US" dirty="0"/>
          </a:p>
        </p:txBody>
      </p:sp>
      <p:sp>
        <p:nvSpPr>
          <p:cNvPr id="3" name="Footer Placeholder 2">
            <a:extLst>
              <a:ext uri="{FF2B5EF4-FFF2-40B4-BE49-F238E27FC236}">
                <a16:creationId xmlns:a16="http://schemas.microsoft.com/office/drawing/2014/main" id="{9A8561F1-3666-4956-BFDC-75350F74460E}"/>
              </a:ext>
            </a:extLst>
          </p:cNvPr>
          <p:cNvSpPr>
            <a:spLocks noGrp="1"/>
          </p:cNvSpPr>
          <p:nvPr>
            <p:ph type="ftr" sz="quarter" idx="15"/>
          </p:nvPr>
        </p:nvSpPr>
        <p:spPr/>
        <p:txBody>
          <a:bodyPr/>
          <a:lstStyle/>
          <a:p>
            <a:r>
              <a:rPr lang="en-US"/>
              <a:t>Copyright © 2024,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2D11022C-732A-4A28-8D73-4FE28C0CA3B0}"/>
              </a:ext>
            </a:extLst>
          </p:cNvPr>
          <p:cNvSpPr>
            <a:spLocks noGrp="1"/>
          </p:cNvSpPr>
          <p:nvPr>
            <p:ph type="sldNum" sz="quarter" idx="16"/>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8904221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ark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05859F96-E4B3-8747-B027-10CA6EDB3E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Title 3">
            <a:extLst>
              <a:ext uri="{FF2B5EF4-FFF2-40B4-BE49-F238E27FC236}">
                <a16:creationId xmlns:a16="http://schemas.microsoft.com/office/drawing/2014/main" id="{F495A570-6FAE-4393-89B0-E6BA7AC6B3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0792EEA-DB03-4E8E-B6AB-1122F317F95A}"/>
              </a:ext>
            </a:extLst>
          </p:cNvPr>
          <p:cNvSpPr>
            <a:spLocks noGrp="1"/>
          </p:cNvSpPr>
          <p:nvPr>
            <p:ph type="dt" sz="half" idx="10"/>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0EBB5D96-D6C9-4E8C-9D41-A28C7CED92F8}"/>
              </a:ext>
            </a:extLst>
          </p:cNvPr>
          <p:cNvSpPr>
            <a:spLocks noGrp="1"/>
          </p:cNvSpPr>
          <p:nvPr>
            <p:ph type="ftr" sz="quarter" idx="11"/>
          </p:nvPr>
        </p:nvSpPr>
        <p:spPr/>
        <p:txBody>
          <a:bodyPr/>
          <a:lstStyle/>
          <a:p>
            <a:r>
              <a:rPr lang="en-US"/>
              <a:t>Copyright © 2024,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D760D253-6DDA-4486-89F6-5D5732868115}"/>
              </a:ext>
            </a:extLst>
          </p:cNvPr>
          <p:cNvSpPr>
            <a:spLocks noGrp="1"/>
          </p:cNvSpPr>
          <p:nvPr>
            <p:ph type="sldNum" sz="quarter" idx="12"/>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817698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ght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EE127CFA-8D5C-584E-9C61-6685B54799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6526A55-50C7-43D1-9A4E-DE6E31578685}"/>
              </a:ext>
            </a:extLst>
          </p:cNvPr>
          <p:cNvSpPr>
            <a:spLocks noGrp="1"/>
          </p:cNvSpPr>
          <p:nvPr>
            <p:ph type="dt" sz="half" idx="12"/>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p:txBody>
          <a:bodyPr/>
          <a:lstStyle/>
          <a:p>
            <a:r>
              <a:rPr lang="en-US"/>
              <a:t>Copyright © 2024,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58322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93BCC98D-F462-9844-9660-2EA01F13EF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159E3D4-8DE9-4EE7-AF46-396CA0361B33}"/>
              </a:ext>
            </a:extLst>
          </p:cNvPr>
          <p:cNvSpPr>
            <a:spLocks noGrp="1"/>
          </p:cNvSpPr>
          <p:nvPr>
            <p:ph type="dt" sz="half" idx="12"/>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A47ABD9F-CF7B-4739-A09B-21C74EE3D7DA}"/>
              </a:ext>
            </a:extLst>
          </p:cNvPr>
          <p:cNvSpPr>
            <a:spLocks noGrp="1"/>
          </p:cNvSpPr>
          <p:nvPr>
            <p:ph type="ftr" sz="quarter" idx="13"/>
          </p:nvPr>
        </p:nvSpPr>
        <p:spPr/>
        <p:txBody>
          <a:bodyPr/>
          <a:lstStyle/>
          <a:p>
            <a:r>
              <a:rPr lang="en-US"/>
              <a:t>Copyright © 2024,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2C1326A2-CE99-456C-A450-2DC676458CDB}"/>
              </a:ext>
            </a:extLst>
          </p:cNvPr>
          <p:cNvSpPr>
            <a:spLocks noGrp="1"/>
          </p:cNvSpPr>
          <p:nvPr>
            <p:ph type="sldNum" sz="quarter" idx="14"/>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845522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Light - Metr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997" r="-1"/>
          <a:stretch/>
        </p:blipFill>
        <p:spPr>
          <a:xfrm>
            <a:off x="6095574" y="0"/>
            <a:ext cx="6096425" cy="6858000"/>
          </a:xfrm>
          <a:prstGeom prst="rect">
            <a:avLst/>
          </a:prstGeom>
        </p:spPr>
      </p:pic>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71217"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rgbClr val="AE562C"/>
                </a:solidFill>
              </a:defRPr>
            </a:lvl1pPr>
          </a:lstStyle>
          <a:p>
            <a:pPr lvl="0"/>
            <a:r>
              <a:rPr lang="en-US" dirty="0"/>
              <a:t>00%</a:t>
            </a:r>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rPr lang="en-IN"/>
              <a:t>[Date]</a:t>
            </a:r>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a:t>Copyright © 2024,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86439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ark - Metric">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B54DF6-D8D9-3E4B-A5D4-8DB1B36A211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997"/>
          <a:stretch/>
        </p:blipFill>
        <p:spPr>
          <a:xfrm>
            <a:off x="6096000" y="0"/>
            <a:ext cx="6096348" cy="6858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23900" y="1600200"/>
            <a:ext cx="5085287" cy="2415700"/>
          </a:xfrm>
        </p:spPr>
        <p:txBody>
          <a:bodyPr anchor="b" anchorCtr="0"/>
          <a:lstStyle>
            <a:lvl1pPr>
              <a:defRPr sz="8000" b="1">
                <a:solidFill>
                  <a:srgbClr val="759C6C"/>
                </a:solidFill>
              </a:defRPr>
            </a:lvl1pPr>
          </a:lstStyle>
          <a:p>
            <a:pPr lvl="0"/>
            <a:r>
              <a:rPr lang="en-US" dirty="0"/>
              <a:t>00%</a:t>
            </a:r>
          </a:p>
        </p:txBody>
      </p:sp>
      <p:sp>
        <p:nvSpPr>
          <p:cNvPr id="3" name="Date Placeholder 2">
            <a:extLst>
              <a:ext uri="{FF2B5EF4-FFF2-40B4-BE49-F238E27FC236}">
                <a16:creationId xmlns:a16="http://schemas.microsoft.com/office/drawing/2014/main" id="{A558375C-46BC-48EA-9DFC-3DF06967D7C3}"/>
              </a:ext>
            </a:extLst>
          </p:cNvPr>
          <p:cNvSpPr>
            <a:spLocks noGrp="1"/>
          </p:cNvSpPr>
          <p:nvPr>
            <p:ph type="dt" sz="half" idx="16"/>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84B2DF6E-494A-4D98-888D-68B724E489C5}"/>
              </a:ext>
            </a:extLst>
          </p:cNvPr>
          <p:cNvSpPr>
            <a:spLocks noGrp="1"/>
          </p:cNvSpPr>
          <p:nvPr>
            <p:ph type="ftr" sz="quarter" idx="17"/>
          </p:nvPr>
        </p:nvSpPr>
        <p:spPr/>
        <p:txBody>
          <a:bodyPr/>
          <a:lstStyle/>
          <a:p>
            <a:r>
              <a:rPr lang="en-US"/>
              <a:t>Copyright © 2024,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9BDC2851-E9BE-4691-AE94-635936A66775}"/>
              </a:ext>
            </a:extLst>
          </p:cNvPr>
          <p:cNvSpPr>
            <a:spLocks noGrp="1"/>
          </p:cNvSpPr>
          <p:nvPr>
            <p:ph type="sldNum" sz="quarter" idx="18"/>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415240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Light - Data Texture 07 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681203-42C6-B54E-A5F8-FE2DAE3C0E0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IN"/>
              <a:t>[Date]</a:t>
            </a:r>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2024,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1899911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Dark - Data Texture 07 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2DF2B49-8199-43EF-9C31-2EE3E2278A8F}"/>
              </a:ext>
            </a:extLst>
          </p:cNvPr>
          <p:cNvSpPr>
            <a:spLocks noGrp="1"/>
          </p:cNvSpPr>
          <p:nvPr>
            <p:ph type="dt" sz="half" idx="10"/>
          </p:nvPr>
        </p:nvSpPr>
        <p:spPr/>
        <p:txBody>
          <a:bodyPr/>
          <a:lstStyle/>
          <a:p>
            <a:r>
              <a:rPr lang="en-IN"/>
              <a:t>[Date]</a:t>
            </a:r>
            <a:endParaRPr lang="en-US" dirty="0"/>
          </a:p>
        </p:txBody>
      </p:sp>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p>
            <a:r>
              <a:rPr lang="en-US"/>
              <a:t>Copyright © 2024,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12663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2024,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999360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Dark - Data Texture 16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a:t>Copyright © 2024,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961514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r>
              <a:rPr lang="en-US"/>
              <a:t>Copyright © 2024,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11118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ark - Title">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53E58D20-1E4E-43E2-88A3-52402E9A1B1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7862753" y="25409"/>
            <a:ext cx="4326976" cy="2552429"/>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3F245C91-10B8-42A5-9343-B8007DFEA4E7}"/>
              </a:ext>
            </a:extLst>
          </p:cNvPr>
          <p:cNvSpPr/>
          <p:nvPr userDrawn="1"/>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p>
        </p:txBody>
      </p:sp>
    </p:spTree>
    <p:extLst>
      <p:ext uri="{BB962C8B-B14F-4D97-AF65-F5344CB8AC3E}">
        <p14:creationId xmlns:p14="http://schemas.microsoft.com/office/powerpoint/2010/main" val="1091730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Dark - Data Texture 19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D5B665-2B39-6645-BF1F-C5F9BD830A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8A7CFD62-A920-45CB-9691-083BA5642432}"/>
              </a:ext>
            </a:extLst>
          </p:cNvPr>
          <p:cNvSpPr>
            <a:spLocks noGrp="1"/>
          </p:cNvSpPr>
          <p:nvPr>
            <p:ph type="dt" sz="half" idx="10"/>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8C4B8371-BFE0-4C4C-9EC8-651A59790856}"/>
              </a:ext>
            </a:extLst>
          </p:cNvPr>
          <p:cNvSpPr>
            <a:spLocks noGrp="1"/>
          </p:cNvSpPr>
          <p:nvPr>
            <p:ph type="ftr" sz="quarter" idx="11"/>
          </p:nvPr>
        </p:nvSpPr>
        <p:spPr/>
        <p:txBody>
          <a:bodyPr/>
          <a:lstStyle/>
          <a:p>
            <a:r>
              <a:rPr lang="en-US"/>
              <a:t>Copyright © 2024,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BBC47787-CD64-4386-A100-73FB94F88CFA}"/>
              </a:ext>
            </a:extLst>
          </p:cNvPr>
          <p:cNvSpPr>
            <a:spLocks noGrp="1"/>
          </p:cNvSpPr>
          <p:nvPr>
            <p:ph type="sldNum" sz="quarter" idx="12"/>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101202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ight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‹N°›</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a:t>Copyright © 2024, Oracle and/or its affiliates  |  Confidential: Internal/Restricted/Highly Restricted</a:t>
            </a:r>
            <a:endParaRPr lang="en-US" dirty="0"/>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IN"/>
              <a:t>[Date]</a:t>
            </a:r>
            <a:endParaRPr lang="en-US" dirty="0"/>
          </a:p>
        </p:txBody>
      </p:sp>
      <p:sp>
        <p:nvSpPr>
          <p:cNvPr id="4" name="Title 3">
            <a:extLst>
              <a:ext uri="{FF2B5EF4-FFF2-40B4-BE49-F238E27FC236}">
                <a16:creationId xmlns:a16="http://schemas.microsoft.com/office/drawing/2014/main" id="{2F13852C-D243-4D5A-B7E1-09812A4D6444}"/>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5C7F3825-1D38-4C39-8F70-C060E9BEE3D2}"/>
              </a:ext>
            </a:extLst>
          </p:cNvPr>
          <p:cNvSpPr>
            <a:spLocks noGrp="1"/>
          </p:cNvSpPr>
          <p:nvPr>
            <p:ph sz="quarter" idx="13"/>
          </p:nvPr>
        </p:nvSpPr>
        <p:spPr>
          <a:xfrm>
            <a:off x="762000" y="1609725"/>
            <a:ext cx="10687050"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51479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48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ark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‹N°›</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a:t>Copyright © 2024, Oracle and/or its affiliates  |  Confidential: Internal/Restricted/Highly Restricted</a:t>
            </a:r>
            <a:endParaRPr lang="en-US" dirty="0"/>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IN"/>
              <a:t>[Date]</a:t>
            </a:r>
            <a:endParaRPr lang="en-US" dirty="0"/>
          </a:p>
        </p:txBody>
      </p:sp>
      <p:sp>
        <p:nvSpPr>
          <p:cNvPr id="2" name="Title 1">
            <a:extLst>
              <a:ext uri="{FF2B5EF4-FFF2-40B4-BE49-F238E27FC236}">
                <a16:creationId xmlns:a16="http://schemas.microsoft.com/office/drawing/2014/main" id="{12612D05-859A-4FDE-924B-FB91696215EA}"/>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437BB3CE-1E42-4557-A754-EAB09439D6F8}"/>
              </a:ext>
            </a:extLst>
          </p:cNvPr>
          <p:cNvSpPr>
            <a:spLocks noGrp="1"/>
          </p:cNvSpPr>
          <p:nvPr>
            <p:ph sz="quarter" idx="13"/>
          </p:nvPr>
        </p:nvSpPr>
        <p:spPr>
          <a:xfrm>
            <a:off x="762000" y="1609725"/>
            <a:ext cx="10677525"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362798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Light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EE69D29-7337-6248-888D-2A033085262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000"/>
          <a:stretch/>
        </p:blipFill>
        <p:spPr>
          <a:xfrm>
            <a:off x="4876800" y="0"/>
            <a:ext cx="7315199"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32F5E131-FF87-4B2F-9DB6-B4DB095B758D}"/>
              </a:ext>
            </a:extLst>
          </p:cNvPr>
          <p:cNvSpPr>
            <a:spLocks noGrp="1"/>
          </p:cNvSpPr>
          <p:nvPr>
            <p:ph type="pic" sz="quarter" idx="20" hasCustomPrompt="1"/>
          </p:nvPr>
        </p:nvSpPr>
        <p:spPr>
          <a:xfrm>
            <a:off x="0" y="0"/>
            <a:ext cx="4876800" cy="6858000"/>
          </a:xfrm>
        </p:spPr>
        <p:txBody>
          <a:bodyPr anchor="ctr" anchorCtr="1"/>
          <a:lstStyle>
            <a:lvl1pPr>
              <a:defRPr/>
            </a:lvl1pPr>
          </a:lstStyle>
          <a:p>
            <a:r>
              <a:rPr lang="en-US" dirty="0"/>
              <a:t>Click to add image</a:t>
            </a:r>
          </a:p>
        </p:txBody>
      </p:sp>
      <p:sp>
        <p:nvSpPr>
          <p:cNvPr id="2" name="Date Placeholder 1">
            <a:extLst>
              <a:ext uri="{FF2B5EF4-FFF2-40B4-BE49-F238E27FC236}">
                <a16:creationId xmlns:a16="http://schemas.microsoft.com/office/drawing/2014/main" id="{BC86FB79-6AF9-4538-98F2-33825A26DECE}"/>
              </a:ext>
            </a:extLst>
          </p:cNvPr>
          <p:cNvSpPr>
            <a:spLocks noGrp="1"/>
          </p:cNvSpPr>
          <p:nvPr>
            <p:ph type="dt" sz="half" idx="21"/>
          </p:nvPr>
        </p:nvSpPr>
        <p:spPr/>
        <p:txBody>
          <a:bodyPr/>
          <a:lstStyle/>
          <a:p>
            <a:r>
              <a:rPr lang="en-IN"/>
              <a:t>[Date]</a:t>
            </a:r>
            <a:endParaRPr lang="en-US" dirty="0"/>
          </a:p>
        </p:txBody>
      </p:sp>
      <p:sp>
        <p:nvSpPr>
          <p:cNvPr id="7" name="Footer Placeholder 6">
            <a:extLst>
              <a:ext uri="{FF2B5EF4-FFF2-40B4-BE49-F238E27FC236}">
                <a16:creationId xmlns:a16="http://schemas.microsoft.com/office/drawing/2014/main" id="{4D6A4509-AC78-4360-9126-01A3BC6609AC}"/>
              </a:ext>
            </a:extLst>
          </p:cNvPr>
          <p:cNvSpPr>
            <a:spLocks noGrp="1"/>
          </p:cNvSpPr>
          <p:nvPr>
            <p:ph type="ftr" sz="quarter" idx="22"/>
          </p:nvPr>
        </p:nvSpPr>
        <p:spPr/>
        <p:txBody>
          <a:bodyPr/>
          <a:lstStyle/>
          <a:p>
            <a:r>
              <a:rPr lang="en-US"/>
              <a:t>Copyright © 2024,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6C2FCDC2-FBB6-46F4-9BD5-AE85C1DC3F2C}"/>
              </a:ext>
            </a:extLst>
          </p:cNvPr>
          <p:cNvSpPr>
            <a:spLocks noGrp="1"/>
          </p:cNvSpPr>
          <p:nvPr>
            <p:ph type="sldNum" sz="quarter" idx="23"/>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99010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ark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000"/>
          <a:stretch/>
        </p:blipFill>
        <p:spPr>
          <a:xfrm>
            <a:off x="4876798" y="0"/>
            <a:ext cx="7315201"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p:spPr>
        <p:txBody>
          <a:bodyPr anchor="ctr" anchorCtr="1">
            <a:normAutofit/>
          </a:bodyPr>
          <a:lstStyle>
            <a:lvl1pPr>
              <a:defRPr/>
            </a:lvl1pPr>
          </a:lstStyle>
          <a:p>
            <a:r>
              <a:rPr lang="en-US" dirty="0"/>
              <a:t>Click to add image</a:t>
            </a:r>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r>
              <a:rPr lang="en-IN"/>
              <a:t>[Date]</a:t>
            </a:r>
            <a:endParaRPr lang="en-US" dirty="0"/>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r>
              <a:rPr lang="en-US"/>
              <a:t>Copyright © 2024,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358854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1998" cy="6857998"/>
          </a:xfrm>
          <a:prstGeom prst="rect">
            <a:avLst/>
          </a:prstGeom>
          <a:ln>
            <a:noFill/>
          </a:ln>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BA19B719-F896-40D2-A59B-8E51E7D4BB65}"/>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7" name="Picture Placeholder 6">
            <a:extLst>
              <a:ext uri="{FF2B5EF4-FFF2-40B4-BE49-F238E27FC236}">
                <a16:creationId xmlns:a16="http://schemas.microsoft.com/office/drawing/2014/main" id="{414A2E81-7AA0-4954-BF7E-C076C41AF7C6}"/>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r>
              <a:rPr lang="en-IN"/>
              <a:t>[Date]</a:t>
            </a:r>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a:t>Copyright © 2024, Oracle and/or its affiliates  |  Confidential: Internal/Restricted/Highly Restricted</a:t>
            </a:r>
            <a:endParaRPr lang="en-US" dirty="0"/>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395689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ark - Quote with Data Texture Background">
    <p:bg>
      <p:bgRef idx="1001">
        <a:schemeClr val="bg1"/>
      </p:bgRef>
    </p:bg>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Quote">
            <a:extLst>
              <a:ext uri="{FF2B5EF4-FFF2-40B4-BE49-F238E27FC236}">
                <a16:creationId xmlns:a16="http://schemas.microsoft.com/office/drawing/2014/main" id="{70860AE5-51F4-4600-B7C5-0FFE1F5EE8BF}"/>
              </a:ext>
            </a:extLst>
          </p:cNvPr>
          <p:cNvSpPr>
            <a:spLocks noGrp="1"/>
          </p:cNvSpPr>
          <p:nvPr>
            <p:ph type="title" hasCustomPrompt="1"/>
          </p:nvPr>
        </p:nvSpPr>
        <p:spPr>
          <a:xfrm>
            <a:off x="768875" y="1828800"/>
            <a:ext cx="8022040" cy="1963350"/>
          </a:xfrm>
          <a:noFill/>
        </p:spPr>
        <p:txBody>
          <a:bodyPr vert="horz" wrap="square" lIns="0" tIns="0" rIns="0" bIns="0" rtlCol="0" anchor="b" anchorCtr="0">
            <a:noAutofit/>
          </a:bodyPr>
          <a:lstStyle>
            <a:lvl1pPr>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10" name="Picture Placeholder 6">
            <a:extLst>
              <a:ext uri="{FF2B5EF4-FFF2-40B4-BE49-F238E27FC236}">
                <a16:creationId xmlns:a16="http://schemas.microsoft.com/office/drawing/2014/main" id="{CF70D2C9-2534-48AA-9A8A-D82D5A31B2F9}"/>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4626C9C3-D9C8-4222-B161-D7AF97BC1F41}"/>
              </a:ext>
            </a:extLst>
          </p:cNvPr>
          <p:cNvSpPr>
            <a:spLocks noGrp="1"/>
          </p:cNvSpPr>
          <p:nvPr>
            <p:ph type="dt" sz="half" idx="42"/>
          </p:nvPr>
        </p:nvSpPr>
        <p:spPr/>
        <p:txBody>
          <a:bodyPr/>
          <a:lstStyle/>
          <a:p>
            <a:r>
              <a:rPr lang="en-IN"/>
              <a:t>[Date]</a:t>
            </a:r>
            <a:endParaRPr lang="en-US" dirty="0"/>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p>
            <a:r>
              <a:rPr lang="en-US"/>
              <a:t>Copyright © 2024,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2775300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Light - Quote with Picture">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372844" y="2434528"/>
            <a:ext cx="6067096" cy="1846659"/>
          </a:xfrm>
          <a:noFill/>
        </p:spPr>
        <p:txBody>
          <a:bodyPr vert="horz" wrap="square" lIns="0" tIns="0" rIns="0" bIns="0" rtlCol="0" anchor="b" anchorCtr="0">
            <a:spAutoFit/>
          </a:bodyPr>
          <a:lstStyle>
            <a:lvl1pPr>
              <a:lnSpc>
                <a:spcPct val="100000"/>
              </a:lnSpc>
              <a:defRPr lang="en-US" sz="3000" b="0" dirty="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TextBox 5">
            <a:extLst>
              <a:ext uri="{FF2B5EF4-FFF2-40B4-BE49-F238E27FC236}">
                <a16:creationId xmlns:a16="http://schemas.microsoft.com/office/drawing/2014/main" id="{A8F9EF32-2876-8841-ADB8-707F8BDB8530}"/>
              </a:ext>
            </a:extLst>
          </p:cNvPr>
          <p:cNvSpPr txBox="1"/>
          <p:nvPr userDrawn="1"/>
        </p:nvSpPr>
        <p:spPr>
          <a:xfrm>
            <a:off x="1295730" y="3244334"/>
            <a:ext cx="2285339" cy="369332"/>
          </a:xfrm>
          <a:prstGeom prst="rect">
            <a:avLst/>
          </a:prstGeom>
          <a:noFill/>
        </p:spPr>
        <p:txBody>
          <a:bodyPr wrap="square" rtlCol="0">
            <a:spAutoFit/>
          </a:bodyPr>
          <a:lstStyle/>
          <a:p>
            <a:r>
              <a:rPr lang="en-US" dirty="0">
                <a:solidFill>
                  <a:schemeClr val="bg2"/>
                </a:solidFill>
              </a:rPr>
              <a:t>Click to add image</a:t>
            </a:r>
          </a:p>
        </p:txBody>
      </p:sp>
      <p:sp>
        <p:nvSpPr>
          <p:cNvPr id="12" name="Picture Placeholder 6">
            <a:extLst>
              <a:ext uri="{FF2B5EF4-FFF2-40B4-BE49-F238E27FC236}">
                <a16:creationId xmlns:a16="http://schemas.microsoft.com/office/drawing/2014/main" id="{48F56FAF-A389-4DEC-BCB5-7C2BCDEBE166}"/>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0"/>
            <a:ext cx="4876800" cy="6858000"/>
          </a:xfrm>
        </p:spPr>
        <p:txBody>
          <a:bodyPr anchor="ctr" anchorCtr="1"/>
          <a:lstStyle>
            <a:lvl1pPr>
              <a:defRPr/>
            </a:lvl1pPr>
          </a:lstStyle>
          <a:p>
            <a:r>
              <a:rPr lang="en-US" dirty="0"/>
              <a:t>Click to add image</a:t>
            </a:r>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p>
            <a:r>
              <a:rPr lang="en-US"/>
              <a:t>Copyright © 2024,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2757348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ark - Quote with Picture">
    <p:bg>
      <p:bgRef idx="1001">
        <a:schemeClr val="bg1"/>
      </p:bgRef>
    </p:bg>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5378728" y="2435027"/>
            <a:ext cx="6051272" cy="1846659"/>
          </a:xfrm>
          <a:noFill/>
        </p:spPr>
        <p:txBody>
          <a:bodyPr vert="horz" wrap="square" lIns="0" tIns="0" rIns="0" bIns="0" rtlCol="0" anchor="b" anchorCtr="0">
            <a:spAutoFit/>
          </a:bodyPr>
          <a:lstStyle>
            <a:lvl1pPr>
              <a:lnSpc>
                <a:spcPct val="100000"/>
              </a:lnSpc>
              <a:defRPr lang="en-US" sz="3000" b="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5816" y="4983135"/>
            <a:ext cx="6051272"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5816" y="5320728"/>
            <a:ext cx="6051272"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2" name="Picture Placeholder 6">
            <a:extLst>
              <a:ext uri="{FF2B5EF4-FFF2-40B4-BE49-F238E27FC236}">
                <a16:creationId xmlns:a16="http://schemas.microsoft.com/office/drawing/2014/main" id="{B09CBC8C-115F-4556-A4E2-129D0E230A87}"/>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image</a:t>
            </a:r>
          </a:p>
        </p:txBody>
      </p:sp>
      <p:sp>
        <p:nvSpPr>
          <p:cNvPr id="4" name="Date Placeholder 3">
            <a:extLst>
              <a:ext uri="{FF2B5EF4-FFF2-40B4-BE49-F238E27FC236}">
                <a16:creationId xmlns:a16="http://schemas.microsoft.com/office/drawing/2014/main" id="{D906CAD6-29C8-4422-A48D-D8830936B44F}"/>
              </a:ext>
            </a:extLst>
          </p:cNvPr>
          <p:cNvSpPr>
            <a:spLocks noGrp="1"/>
          </p:cNvSpPr>
          <p:nvPr>
            <p:ph type="dt" sz="half" idx="43"/>
          </p:nvPr>
        </p:nvSpPr>
        <p:spPr/>
        <p:txBody>
          <a:bodyPr/>
          <a:lstStyle/>
          <a:p>
            <a:r>
              <a:rPr lang="en-IN"/>
              <a:t>[Date]</a:t>
            </a:r>
            <a:endParaRPr lang="en-US" dirty="0"/>
          </a:p>
        </p:txBody>
      </p:sp>
      <p:sp>
        <p:nvSpPr>
          <p:cNvPr id="6" name="Footer Placeholder 5">
            <a:extLst>
              <a:ext uri="{FF2B5EF4-FFF2-40B4-BE49-F238E27FC236}">
                <a16:creationId xmlns:a16="http://schemas.microsoft.com/office/drawing/2014/main" id="{D7B2E353-DA56-4DDC-BA6A-8DBF5B35499D}"/>
              </a:ext>
            </a:extLst>
          </p:cNvPr>
          <p:cNvSpPr>
            <a:spLocks noGrp="1"/>
          </p:cNvSpPr>
          <p:nvPr>
            <p:ph type="ftr" sz="quarter" idx="44"/>
          </p:nvPr>
        </p:nvSpPr>
        <p:spPr/>
        <p:txBody>
          <a:bodyPr/>
          <a:lstStyle/>
          <a:p>
            <a:r>
              <a:rPr lang="en-US"/>
              <a:t>Copyright © 2024,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6C82F77D-AAE1-49E0-8C46-83975B4AC826}"/>
              </a:ext>
            </a:extLst>
          </p:cNvPr>
          <p:cNvSpPr>
            <a:spLocks noGrp="1"/>
          </p:cNvSpPr>
          <p:nvPr>
            <p:ph type="sldNum" sz="quarter" idx="45"/>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1990119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Light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GB"/>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GB"/>
              <a:t>Click to edit Master text styles</a:t>
            </a:r>
          </a:p>
        </p:txBody>
      </p:sp>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p>
            <a:r>
              <a:rPr lang="en-US"/>
              <a:t>Copyright © 2024,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1413839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ight - Title/Sub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C4B9D6C0-2524-2D47-8A0E-258A2FB7DE5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p>
            <a:r>
              <a:rPr lang="en-IN"/>
              <a:t>[Date]</a:t>
            </a:r>
            <a:endParaRPr lang="en-US" dirty="0"/>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p>
            <a:r>
              <a:rPr lang="en-US"/>
              <a:t>Copyright © 2024,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410994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Dark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i">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GB"/>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GB"/>
              <a:t>Click to edit Master text styles</a:t>
            </a:r>
          </a:p>
        </p:txBody>
      </p:sp>
      <p:sp>
        <p:nvSpPr>
          <p:cNvPr id="4" name="Date Placeholder 3">
            <a:extLst>
              <a:ext uri="{FF2B5EF4-FFF2-40B4-BE49-F238E27FC236}">
                <a16:creationId xmlns:a16="http://schemas.microsoft.com/office/drawing/2014/main" id="{B8DBDF9E-BB65-47CA-AE22-65479E3B2B11}"/>
              </a:ext>
            </a:extLst>
          </p:cNvPr>
          <p:cNvSpPr>
            <a:spLocks noGrp="1"/>
          </p:cNvSpPr>
          <p:nvPr>
            <p:ph type="dt" sz="half" idx="38"/>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p:txBody>
          <a:bodyPr/>
          <a:lstStyle/>
          <a:p>
            <a:r>
              <a:rPr lang="en-US"/>
              <a:t>Copyright © 2024,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4008897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pic>
        <p:nvPicPr>
          <p:cNvPr id="4" name="OTag">
            <a:extLst>
              <a:ext uri="{FF2B5EF4-FFF2-40B4-BE49-F238E27FC236}">
                <a16:creationId xmlns:a16="http://schemas.microsoft.com/office/drawing/2014/main" id="{938EEB79-EFA1-4711-804E-DFDFA3AE402D}"/>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66431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Dark - Closing Slide">
    <p:bg>
      <p:bgRef idx="1001">
        <a:schemeClr val="bg1"/>
      </p:bgRef>
    </p:bg>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bwMode="invGray">
          <a:xfrm>
            <a:off x="3647854" y="2915192"/>
            <a:ext cx="4896292" cy="1027617"/>
          </a:xfrm>
          <a:prstGeom prst="rect">
            <a:avLst/>
          </a:prstGeom>
        </p:spPr>
      </p:pic>
      <p:pic>
        <p:nvPicPr>
          <p:cNvPr id="3" name="OTag">
            <a:extLst>
              <a:ext uri="{FF2B5EF4-FFF2-40B4-BE49-F238E27FC236}">
                <a16:creationId xmlns:a16="http://schemas.microsoft.com/office/drawing/2014/main" id="{D41E7D90-EFED-4319-B620-7C6158CCE461}"/>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513523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Mission Statement">
    <p:bg>
      <p:bgRef idx="1001">
        <a:schemeClr val="bg2"/>
      </p:bgRef>
    </p:bg>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l="3704"/>
          <a:stretch/>
        </p:blipFill>
        <p:spPr bwMode="invGray">
          <a:xfrm>
            <a:off x="0" y="0"/>
            <a:ext cx="12192000" cy="6858000"/>
          </a:xfrm>
          <a:prstGeom prst="rect">
            <a:avLst/>
          </a:prstGeom>
        </p:spPr>
      </p:pic>
      <p:sp>
        <p:nvSpPr>
          <p:cNvPr id="5" name="TextBox 4">
            <a:extLst>
              <a:ext uri="{FF2B5EF4-FFF2-40B4-BE49-F238E27FC236}">
                <a16:creationId xmlns:a16="http://schemas.microsoft.com/office/drawing/2014/main" id="{1138CAED-6966-416F-96DE-48D3061CAD63}"/>
              </a:ext>
            </a:extLst>
          </p:cNvPr>
          <p:cNvSpPr txBox="1"/>
          <p:nvPr userDrawn="1"/>
        </p:nvSpPr>
        <p:spPr>
          <a:xfrm>
            <a:off x="768876" y="1828800"/>
            <a:ext cx="6053328" cy="2279335"/>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pPr lvl="0"/>
            <a:r>
              <a:rPr lang="en-US" dirty="0"/>
              <a:t>Our mission is to help people see data in new ways, discover insights,</a:t>
            </a:r>
            <a:br>
              <a:rPr lang="en-US" dirty="0"/>
            </a:br>
            <a:r>
              <a:rPr lang="en-US" dirty="0"/>
              <a:t>unlock endless possibilities.</a:t>
            </a:r>
          </a:p>
        </p:txBody>
      </p:sp>
    </p:spTree>
    <p:extLst>
      <p:ext uri="{BB962C8B-B14F-4D97-AF65-F5344CB8AC3E}">
        <p14:creationId xmlns:p14="http://schemas.microsoft.com/office/powerpoint/2010/main" val="985309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Light - Divider">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B4D86BA-0324-4CFB-8752-C34AB1C7DA95}"/>
              </a:ext>
            </a:extLst>
          </p:cNvPr>
          <p:cNvSpPr/>
          <p:nvPr userDrawn="1"/>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C8A9AF7-F5CE-844F-BBE4-0C983CB99B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2024,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‹N°›</a:t>
            </a:fld>
            <a:endParaRPr lang="en-US" dirty="0"/>
          </a:p>
        </p:txBody>
      </p:sp>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3490562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Dark - Divider">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a:t>Copyright © 2024,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‹N°›</a:t>
            </a:fld>
            <a:endParaRPr lang="en-US" dirty="0"/>
          </a:p>
        </p:txBody>
      </p:sp>
      <p:sp>
        <p:nvSpPr>
          <p:cNvPr id="7" name="Rectangle 6">
            <a:extLst>
              <a:ext uri="{FF2B5EF4-FFF2-40B4-BE49-F238E27FC236}">
                <a16:creationId xmlns:a16="http://schemas.microsoft.com/office/drawing/2014/main" id="{C543FCF3-AE26-4DE7-A6C3-3940B3E78E3F}"/>
              </a:ext>
            </a:extLst>
          </p:cNvPr>
          <p:cNvSpPr/>
          <p:nvPr userDrawn="1"/>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4259241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Brand Dark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lnSpc>
                <a:spcPct val="95000"/>
              </a:lnSpc>
              <a:defRPr lang="en-US" sz="4000" b="0" dirty="0">
                <a:latin typeface="+mj-lt"/>
              </a:defRPr>
            </a:lvl1pPr>
          </a:lstStyle>
          <a:p>
            <a:pPr lvl="0">
              <a:lnSpc>
                <a:spcPct val="100000"/>
              </a:lnSpc>
            </a:pPr>
            <a:r>
              <a:rPr lang="en-US" dirty="0"/>
              <a:t>Brand (up to 2 lines)</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A8A2"/>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A9A65112-7788-4A18-8CF8-4BB5FF137EEB}"/>
              </a:ext>
            </a:extLst>
          </p:cNvPr>
          <p:cNvPicPr preferRelativeResize="0">
            <a:picLocks/>
          </p:cNvPicPr>
          <p:nvPr userDrawn="1"/>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9435603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userDrawn="1">
  <p:cSld name="Dark_Speaker_1">
    <p:bg>
      <p:bgPr>
        <a:solidFill>
          <a:srgbClr val="302D29"/>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726A6C-3AA1-7642-4DFE-B2EE246E456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0000"/>
          <a:stretch/>
        </p:blipFill>
        <p:spPr>
          <a:xfrm>
            <a:off x="6095996" y="0"/>
            <a:ext cx="6096004" cy="6858000"/>
          </a:xfrm>
          <a:prstGeom prst="rect">
            <a:avLst/>
          </a:prstGeom>
        </p:spPr>
      </p:pic>
      <p:sp>
        <p:nvSpPr>
          <p:cNvPr id="7" name="Slide Number">
            <a:extLst>
              <a:ext uri="{FF2B5EF4-FFF2-40B4-BE49-F238E27FC236}">
                <a16:creationId xmlns:a16="http://schemas.microsoft.com/office/drawing/2014/main" id="{93DA2E73-5D4C-E24A-9DBC-F14114AA2BD9}"/>
              </a:ext>
            </a:extLst>
          </p:cNvPr>
          <p:cNvSpPr txBox="1">
            <a:spLocks/>
          </p:cNvSpPr>
          <p:nvPr userDrawn="1"/>
        </p:nvSpPr>
        <p:spPr>
          <a:xfrm>
            <a:off x="762000" y="6423660"/>
            <a:ext cx="365760" cy="365760"/>
          </a:xfrm>
          <a:prstGeom prst="rect">
            <a:avLst/>
          </a:prstGeom>
        </p:spPr>
        <p:txBody>
          <a:bodyPr vert="horz" lIns="0" tIns="0" rIns="0" bIns="0" rtlCol="0" anchor="ctr"/>
          <a:lstStyle>
            <a:defPPr>
              <a:defRPr lang="en-US"/>
            </a:defPPr>
            <a:lvl1pPr marL="0" algn="l" defTabSz="914400" rtl="0" eaLnBrk="1" latinLnBrk="0" hangingPunct="1">
              <a:defRPr sz="700" kern="1200">
                <a:solidFill>
                  <a:schemeClr val="tx1">
                    <a:alpha val="3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700" b="0" i="0" u="none" strike="noStrike" kern="1200" cap="none" spc="0" normalizeH="0" baseline="0" noProof="0" smtClean="0">
                <a:ln>
                  <a:noFill/>
                </a:ln>
                <a:solidFill>
                  <a:srgbClr val="FCFBFA">
                    <a:alpha val="30000"/>
                  </a:srgbClr>
                </a:solidFill>
                <a:effectLst/>
                <a:uLnTx/>
                <a:uFillTx/>
                <a:latin typeface="Oracle Sa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‹N°›</a:t>
            </a:fld>
            <a:endParaRPr kumimoji="0" lang="en-US" sz="700" b="0" i="0" u="none" strike="noStrike" kern="1200" cap="none" spc="0" normalizeH="0" baseline="0" noProof="0" dirty="0">
              <a:ln>
                <a:noFill/>
              </a:ln>
              <a:solidFill>
                <a:srgbClr val="FCFBFA">
                  <a:alpha val="30000"/>
                </a:srgbClr>
              </a:solidFill>
              <a:effectLst/>
              <a:uLnTx/>
              <a:uFillTx/>
              <a:latin typeface="Oracle Sans"/>
              <a:ea typeface="+mn-ea"/>
              <a:cs typeface="+mn-cs"/>
            </a:endParaRPr>
          </a:p>
        </p:txBody>
      </p:sp>
      <p:sp>
        <p:nvSpPr>
          <p:cNvPr id="8" name="Footer">
            <a:extLst>
              <a:ext uri="{FF2B5EF4-FFF2-40B4-BE49-F238E27FC236}">
                <a16:creationId xmlns:a16="http://schemas.microsoft.com/office/drawing/2014/main" id="{E943DF99-A093-4944-BE3C-C07EE08E0FA9}"/>
              </a:ext>
            </a:extLst>
          </p:cNvPr>
          <p:cNvSpPr txBox="1">
            <a:spLocks/>
          </p:cNvSpPr>
          <p:nvPr userDrawn="1"/>
        </p:nvSpPr>
        <p:spPr>
          <a:xfrm>
            <a:off x="1127759" y="6423978"/>
            <a:ext cx="5745379" cy="365125"/>
          </a:xfrm>
          <a:prstGeom prst="rect">
            <a:avLst/>
          </a:prstGeom>
        </p:spPr>
        <p:txBody>
          <a:bodyPr vert="horz" lIns="0" tIns="0" rIns="0" bIns="0" rtlCol="0" anchor="ctr"/>
          <a:lstStyle>
            <a:defPPr>
              <a:defRPr lang="en-US"/>
            </a:defPPr>
            <a:lvl1pPr marL="0" algn="l" defTabSz="914400" rtl="0" eaLnBrk="1" latinLnBrk="0" hangingPunct="1">
              <a:defRPr sz="7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Copyright © 2024, Oracle and/or its affiliates  |  Confidential: Restricted</a:t>
            </a:r>
          </a:p>
        </p:txBody>
      </p:sp>
      <p:pic>
        <p:nvPicPr>
          <p:cNvPr id="9" name="OTag">
            <a:extLst>
              <a:ext uri="{FF2B5EF4-FFF2-40B4-BE49-F238E27FC236}">
                <a16:creationId xmlns:a16="http://schemas.microsoft.com/office/drawing/2014/main" id="{B2EE25E3-7DB6-7C4F-B0D9-4BAF12465AF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5" name="Title 1">
            <a:extLst>
              <a:ext uri="{FF2B5EF4-FFF2-40B4-BE49-F238E27FC236}">
                <a16:creationId xmlns:a16="http://schemas.microsoft.com/office/drawing/2014/main" id="{E14AAD48-5F1A-411F-244B-918386DA447A}"/>
              </a:ext>
            </a:extLst>
          </p:cNvPr>
          <p:cNvSpPr>
            <a:spLocks noGrp="1"/>
          </p:cNvSpPr>
          <p:nvPr>
            <p:ph type="title" hasCustomPrompt="1"/>
          </p:nvPr>
        </p:nvSpPr>
        <p:spPr>
          <a:xfrm>
            <a:off x="762000" y="1600200"/>
            <a:ext cx="3697357" cy="1320103"/>
          </a:xfrm>
        </p:spPr>
        <p:txBody>
          <a:bodyPr vert="horz" wrap="square" lIns="0" tIns="0" rIns="0" bIns="0" rtlCol="0" anchor="b" anchorCtr="0">
            <a:normAutofit/>
          </a:bodyPr>
          <a:lstStyle>
            <a:lvl1pPr>
              <a:defRPr lang="en-US" sz="4000" b="1" i="0">
                <a:solidFill>
                  <a:schemeClr val="bg2"/>
                </a:solidFill>
                <a:latin typeface="Oracle Sans Extra Bold" panose="020B0503020204020204" pitchFamily="34" charset="0"/>
                <a:ea typeface="+mj-ea"/>
                <a:cs typeface="Oracle Sans Extra Bold" panose="020B0503020204020204" pitchFamily="34" charset="0"/>
              </a:defRPr>
            </a:lvl1pPr>
          </a:lstStyle>
          <a:p>
            <a:pPr marL="0" lvl="0">
              <a:lnSpc>
                <a:spcPct val="100000"/>
              </a:lnSpc>
            </a:pPr>
            <a:r>
              <a:rPr lang="en-US" dirty="0"/>
              <a:t>Speaker</a:t>
            </a:r>
          </a:p>
        </p:txBody>
      </p:sp>
      <p:sp>
        <p:nvSpPr>
          <p:cNvPr id="10" name="Picture Placeholder 4">
            <a:extLst>
              <a:ext uri="{FF2B5EF4-FFF2-40B4-BE49-F238E27FC236}">
                <a16:creationId xmlns:a16="http://schemas.microsoft.com/office/drawing/2014/main" id="{495962F8-0FC4-63B6-9832-696ACAE9517E}"/>
              </a:ext>
            </a:extLst>
          </p:cNvPr>
          <p:cNvSpPr>
            <a:spLocks noGrp="1"/>
          </p:cNvSpPr>
          <p:nvPr>
            <p:ph type="pic" sz="quarter" idx="10"/>
          </p:nvPr>
        </p:nvSpPr>
        <p:spPr>
          <a:xfrm>
            <a:off x="7644318" y="1602087"/>
            <a:ext cx="2907689" cy="2925386"/>
          </a:xfrm>
          <a:prstGeom prst="ellipse">
            <a:avLst/>
          </a:prstGeom>
        </p:spPr>
        <p:txBody>
          <a:bodyPr anchor="ctr"/>
          <a:lstStyle>
            <a:lvl1pPr algn="ctr">
              <a:defRPr sz="1400">
                <a:solidFill>
                  <a:schemeClr val="bg2"/>
                </a:solidFill>
              </a:defRPr>
            </a:lvl1pPr>
          </a:lstStyle>
          <a:p>
            <a:r>
              <a:rPr lang="fr-FR"/>
              <a:t>Cliquez sur l'icône pour ajouter une image</a:t>
            </a:r>
            <a:endParaRPr lang="en-US" dirty="0"/>
          </a:p>
        </p:txBody>
      </p:sp>
      <p:sp>
        <p:nvSpPr>
          <p:cNvPr id="11" name="Text Placeholder 33">
            <a:extLst>
              <a:ext uri="{FF2B5EF4-FFF2-40B4-BE49-F238E27FC236}">
                <a16:creationId xmlns:a16="http://schemas.microsoft.com/office/drawing/2014/main" id="{713980DD-6876-20A8-17F7-3F10FE0D1018}"/>
              </a:ext>
            </a:extLst>
          </p:cNvPr>
          <p:cNvSpPr>
            <a:spLocks noGrp="1"/>
          </p:cNvSpPr>
          <p:nvPr>
            <p:ph type="body" sz="quarter" idx="12" hasCustomPrompt="1"/>
          </p:nvPr>
        </p:nvSpPr>
        <p:spPr>
          <a:xfrm>
            <a:off x="7479922" y="4683844"/>
            <a:ext cx="3236480" cy="365125"/>
          </a:xfrm>
        </p:spPr>
        <p:txBody>
          <a:bodyPr vert="horz" lIns="0" tIns="0" rIns="0" bIns="0" rtlCol="0" anchor="t" anchorCtr="0">
            <a:noAutofit/>
          </a:bodyPr>
          <a:lstStyle>
            <a:lvl1pPr algn="ctr">
              <a:defRPr lang="en-US" sz="2000" b="0" dirty="0">
                <a:solidFill>
                  <a:schemeClr val="bg2"/>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12" name="Text Placeholder 33">
            <a:extLst>
              <a:ext uri="{FF2B5EF4-FFF2-40B4-BE49-F238E27FC236}">
                <a16:creationId xmlns:a16="http://schemas.microsoft.com/office/drawing/2014/main" id="{D84A25AC-F502-C545-7BF5-F615D10DEF1B}"/>
              </a:ext>
            </a:extLst>
          </p:cNvPr>
          <p:cNvSpPr>
            <a:spLocks noGrp="1"/>
          </p:cNvSpPr>
          <p:nvPr>
            <p:ph type="body" sz="quarter" idx="13" hasCustomPrompt="1"/>
          </p:nvPr>
        </p:nvSpPr>
        <p:spPr>
          <a:xfrm>
            <a:off x="7479922" y="5022548"/>
            <a:ext cx="3236480" cy="365125"/>
          </a:xfrm>
        </p:spPr>
        <p:txBody>
          <a:bodyPr vert="horz" lIns="0" tIns="0" rIns="0" bIns="0" rtlCol="0" anchor="t" anchorCtr="0">
            <a:noAutofit/>
          </a:bodyPr>
          <a:lstStyle>
            <a:lvl1pPr algn="ctr">
              <a:defRPr lang="en-US" b="0" i="0" dirty="0">
                <a:solidFill>
                  <a:schemeClr val="bg2"/>
                </a:solidFill>
                <a:latin typeface="Oracle Sans Light" panose="020B0403020204020204" pitchFamily="34" charset="0"/>
                <a:ea typeface="+mj-ea"/>
                <a:cs typeface="Oracle Sans Light" panose="020B0403020204020204" pitchFamily="34" charset="0"/>
              </a:defRPr>
            </a:lvl1pPr>
          </a:lstStyle>
          <a:p>
            <a:pPr lvl="0">
              <a:spcBef>
                <a:spcPct val="0"/>
              </a:spcBef>
            </a:pPr>
            <a:r>
              <a:rPr lang="en-US" dirty="0"/>
              <a:t>Add speaker title</a:t>
            </a:r>
          </a:p>
        </p:txBody>
      </p:sp>
      <p:cxnSp>
        <p:nvCxnSpPr>
          <p:cNvPr id="3" name="Accent Mark">
            <a:extLst>
              <a:ext uri="{FF2B5EF4-FFF2-40B4-BE49-F238E27FC236}">
                <a16:creationId xmlns:a16="http://schemas.microsoft.com/office/drawing/2014/main" id="{49F5D1BD-004B-C538-89BF-FD8DACF194B8}"/>
              </a:ext>
              <a:ext uri="{C183D7F6-B498-43B3-948B-1728B52AA6E4}">
                <adec:decorative xmlns:adec="http://schemas.microsoft.com/office/drawing/2017/decorative" val="1"/>
              </a:ext>
            </a:extLst>
          </p:cNvPr>
          <p:cNvCxnSpPr>
            <a:cxnSpLocks/>
          </p:cNvCxnSpPr>
          <p:nvPr userDrawn="1"/>
        </p:nvCxnSpPr>
        <p:spPr>
          <a:xfrm flipH="1">
            <a:off x="787400" y="3211921"/>
            <a:ext cx="327600" cy="0"/>
          </a:xfrm>
          <a:prstGeom prst="line">
            <a:avLst/>
          </a:prstGeom>
          <a:ln w="28575" cap="flat">
            <a:solidFill>
              <a:srgbClr val="F6B53F"/>
            </a:solidFill>
            <a:prstDash val="solid"/>
          </a:ln>
        </p:spPr>
        <p:style>
          <a:lnRef idx="1">
            <a:schemeClr val="accent1"/>
          </a:lnRef>
          <a:fillRef idx="0">
            <a:schemeClr val="accent1"/>
          </a:fillRef>
          <a:effectRef idx="0">
            <a:schemeClr val="accent1"/>
          </a:effectRef>
          <a:fontRef idx="minor">
            <a:schemeClr val="tx1"/>
          </a:fontRef>
        </p:style>
      </p:cxnSp>
      <p:sp>
        <p:nvSpPr>
          <p:cNvPr id="13" name="Content Placeholder 10">
            <a:extLst>
              <a:ext uri="{FF2B5EF4-FFF2-40B4-BE49-F238E27FC236}">
                <a16:creationId xmlns:a16="http://schemas.microsoft.com/office/drawing/2014/main" id="{45E5EFBE-BC71-4B2D-F8FC-D1CA19BCB84F}"/>
              </a:ext>
            </a:extLst>
          </p:cNvPr>
          <p:cNvSpPr>
            <a:spLocks noGrp="1"/>
          </p:cNvSpPr>
          <p:nvPr>
            <p:ph sz="quarter" idx="14" hasCustomPrompt="1"/>
          </p:nvPr>
        </p:nvSpPr>
        <p:spPr>
          <a:xfrm>
            <a:off x="801076" y="694600"/>
            <a:ext cx="3567112" cy="365126"/>
          </a:xfrm>
        </p:spPr>
        <p:txBody>
          <a:bodyPr/>
          <a:lstStyle>
            <a:lvl1pPr>
              <a:defRPr lang="en-US" sz="1200" b="0" i="0" kern="1200" spc="0" baseline="0" dirty="0">
                <a:solidFill>
                  <a:schemeClr val="bg2">
                    <a:alpha val="50000"/>
                  </a:schemeClr>
                </a:solidFill>
                <a:latin typeface="Georgia" panose="02040502050405020303" pitchFamily="18" charset="0"/>
                <a:ea typeface="+mn-ea"/>
                <a:cs typeface="Oracle Sans Extra Bold" panose="020B0503020204020204" pitchFamily="34" charset="0"/>
              </a:defRPr>
            </a:lvl1pPr>
          </a:lstStyle>
          <a:p>
            <a:pPr lvl="0"/>
            <a:r>
              <a:rPr lang="en-US" dirty="0"/>
              <a:t>Presentation title</a:t>
            </a:r>
          </a:p>
        </p:txBody>
      </p:sp>
    </p:spTree>
    <p:extLst>
      <p:ext uri="{BB962C8B-B14F-4D97-AF65-F5344CB8AC3E}">
        <p14:creationId xmlns:p14="http://schemas.microsoft.com/office/powerpoint/2010/main" val="29203351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 Title/Subtitle 1 Column">
    <p:bg>
      <p:bgRef idx="1001">
        <a:schemeClr val="bg1"/>
      </p:bgRef>
    </p:bg>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1AB5E956-2EDB-D344-BA59-AB352F62DC2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199"/>
            <a:ext cx="10671175"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7A72FE7D-30FF-45E2-9F8B-D073887C33E8}"/>
              </a:ext>
            </a:extLst>
          </p:cNvPr>
          <p:cNvSpPr>
            <a:spLocks noGrp="1"/>
          </p:cNvSpPr>
          <p:nvPr>
            <p:ph type="dt" sz="half" idx="15"/>
          </p:nvPr>
        </p:nvSpPr>
        <p:spPr/>
        <p:txBody>
          <a:bodyPr/>
          <a:lstStyle/>
          <a:p>
            <a:r>
              <a:rPr lang="en-IN"/>
              <a:t>[Date]</a:t>
            </a:r>
            <a:endParaRPr lang="en-US" dirty="0"/>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p>
            <a:r>
              <a:rPr lang="en-US"/>
              <a:t>Copyright © 2024,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88349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 Title 2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5B8024F8-E03D-9641-AA75-22D1B5C848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12" name="OTag">
            <a:extLst>
              <a:ext uri="{FF2B5EF4-FFF2-40B4-BE49-F238E27FC236}">
                <a16:creationId xmlns:a16="http://schemas.microsoft.com/office/drawing/2014/main" id="{DDE8776E-BE08-D148-AA47-8308E0EAE40F}"/>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3959A2DB-C5C1-4EE1-AACB-216D980708B8}"/>
              </a:ext>
            </a:extLst>
          </p:cNvPr>
          <p:cNvSpPr>
            <a:spLocks noGrp="1"/>
          </p:cNvSpPr>
          <p:nvPr>
            <p:ph type="dt" sz="half" idx="16"/>
          </p:nvPr>
        </p:nvSpPr>
        <p:spPr/>
        <p:txBody>
          <a:bodyPr/>
          <a:lstStyle/>
          <a:p>
            <a:r>
              <a:rPr lang="en-IN"/>
              <a:t>[Date]</a:t>
            </a:r>
            <a:endParaRPr lang="en-US" dirty="0"/>
          </a:p>
        </p:txBody>
      </p:sp>
      <p:sp>
        <p:nvSpPr>
          <p:cNvPr id="3" name="Footer Placeholder 2">
            <a:extLst>
              <a:ext uri="{FF2B5EF4-FFF2-40B4-BE49-F238E27FC236}">
                <a16:creationId xmlns:a16="http://schemas.microsoft.com/office/drawing/2014/main" id="{66DC0504-19F8-4069-8B02-83766B3CAF7F}"/>
              </a:ext>
            </a:extLst>
          </p:cNvPr>
          <p:cNvSpPr>
            <a:spLocks noGrp="1"/>
          </p:cNvSpPr>
          <p:nvPr>
            <p:ph type="ftr" sz="quarter" idx="17"/>
          </p:nvPr>
        </p:nvSpPr>
        <p:spPr/>
        <p:txBody>
          <a:bodyPr/>
          <a:lstStyle/>
          <a:p>
            <a:r>
              <a:rPr lang="en-US"/>
              <a:t>Copyright © 2024,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064D6D2F-6BC7-48B4-B7A5-AD19749245D6}"/>
              </a:ext>
            </a:extLst>
          </p:cNvPr>
          <p:cNvSpPr>
            <a:spLocks noGrp="1"/>
          </p:cNvSpPr>
          <p:nvPr>
            <p:ph type="sldNum" sz="quarter" idx="18"/>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532734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 Title 2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4937DF73-DD65-ED42-A070-3D57E267CD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A5D91B51-6B36-47A4-903E-93C057BB06EB}"/>
              </a:ext>
            </a:extLst>
          </p:cNvPr>
          <p:cNvSpPr>
            <a:spLocks noGrp="1"/>
          </p:cNvSpPr>
          <p:nvPr>
            <p:ph type="dt" sz="half" idx="16"/>
          </p:nvPr>
        </p:nvSpPr>
        <p:spPr/>
        <p:txBody>
          <a:bodyPr/>
          <a:lstStyle/>
          <a:p>
            <a:r>
              <a:rPr lang="en-IN"/>
              <a:t>[Date]</a:t>
            </a:r>
            <a:endParaRPr lang="en-US" dirty="0"/>
          </a:p>
        </p:txBody>
      </p:sp>
      <p:sp>
        <p:nvSpPr>
          <p:cNvPr id="5" name="Footer Placeholder 4">
            <a:extLst>
              <a:ext uri="{FF2B5EF4-FFF2-40B4-BE49-F238E27FC236}">
                <a16:creationId xmlns:a16="http://schemas.microsoft.com/office/drawing/2014/main" id="{517D7F1A-871E-41E8-ADDC-EC649B1827F4}"/>
              </a:ext>
            </a:extLst>
          </p:cNvPr>
          <p:cNvSpPr>
            <a:spLocks noGrp="1"/>
          </p:cNvSpPr>
          <p:nvPr>
            <p:ph type="ftr" sz="quarter" idx="17"/>
          </p:nvPr>
        </p:nvSpPr>
        <p:spPr/>
        <p:txBody>
          <a:bodyPr/>
          <a:lstStyle/>
          <a:p>
            <a:r>
              <a:rPr lang="en-US"/>
              <a:t>Copyright © 2024,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1835DE06-0B0B-4818-81DB-FDBB019FF7BA}"/>
              </a:ext>
            </a:extLst>
          </p:cNvPr>
          <p:cNvSpPr>
            <a:spLocks noGrp="1"/>
          </p:cNvSpPr>
          <p:nvPr>
            <p:ph type="sldNum" sz="quarter" idx="18"/>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8538848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 - Title/Subtitle 2 Column">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F24DF316-2FA6-AE44-AB7A-9E7E86E0BEB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8297"/>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8521"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297"/>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a:extLst>
              <a:ext uri="{FF2B5EF4-FFF2-40B4-BE49-F238E27FC236}">
                <a16:creationId xmlns:a16="http://schemas.microsoft.com/office/drawing/2014/main" id="{FB65FA2D-6C94-456B-8DE9-80C7A3BE2C17}"/>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DCD06EC0-4AE6-4D7C-87DE-D393DC47ED94}"/>
              </a:ext>
            </a:extLst>
          </p:cNvPr>
          <p:cNvSpPr>
            <a:spLocks noGrp="1"/>
          </p:cNvSpPr>
          <p:nvPr>
            <p:ph type="dt" sz="half" idx="16"/>
          </p:nvPr>
        </p:nvSpPr>
        <p:spPr/>
        <p:txBody>
          <a:bodyPr/>
          <a:lstStyle/>
          <a:p>
            <a:r>
              <a:rPr lang="en-IN"/>
              <a:t>[Date]</a:t>
            </a:r>
            <a:endParaRPr lang="en-US" dirty="0"/>
          </a:p>
        </p:txBody>
      </p:sp>
      <p:sp>
        <p:nvSpPr>
          <p:cNvPr id="7" name="Footer Placeholder 6">
            <a:extLst>
              <a:ext uri="{FF2B5EF4-FFF2-40B4-BE49-F238E27FC236}">
                <a16:creationId xmlns:a16="http://schemas.microsoft.com/office/drawing/2014/main" id="{E594DB29-C2B8-4F61-8419-EEE3D1E837A1}"/>
              </a:ext>
            </a:extLst>
          </p:cNvPr>
          <p:cNvSpPr>
            <a:spLocks noGrp="1"/>
          </p:cNvSpPr>
          <p:nvPr>
            <p:ph type="ftr" sz="quarter" idx="17"/>
          </p:nvPr>
        </p:nvSpPr>
        <p:spPr/>
        <p:txBody>
          <a:bodyPr/>
          <a:lstStyle/>
          <a:p>
            <a:r>
              <a:rPr lang="en-US"/>
              <a:t>Copyright © 2024,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4C4C4FB3-367C-49DA-9BEF-99BD8CD346F0}"/>
              </a:ext>
            </a:extLst>
          </p:cNvPr>
          <p:cNvSpPr>
            <a:spLocks noGrp="1"/>
          </p:cNvSpPr>
          <p:nvPr>
            <p:ph type="sldNum" sz="quarter" idx="18"/>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266859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1"/>
              </a:ext>
            </a:extLst>
          </p:cNvPr>
          <p:cNvPicPr>
            <a:picLocks noChangeAspect="1"/>
          </p:cNvPicPr>
          <p:nvPr userDrawn="1"/>
        </p:nvPicPr>
        <p:blipFill>
          <a:blip r:embed="rId59"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‹N°›</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a:t>Copyright © 2024, Oracle and/or its affiliates  |  Confidential: Internal/Restricted/Highly Restricted</a:t>
            </a:r>
            <a:endParaRPr lang="en-US" dirty="0"/>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r>
              <a:rPr lang="en-IN"/>
              <a:t>[Date]</a:t>
            </a:r>
            <a:endParaRPr lang="en-US" dirty="0"/>
          </a:p>
        </p:txBody>
      </p:sp>
    </p:spTree>
    <p:extLst>
      <p:ext uri="{BB962C8B-B14F-4D97-AF65-F5344CB8AC3E}">
        <p14:creationId xmlns:p14="http://schemas.microsoft.com/office/powerpoint/2010/main" val="3632300099"/>
      </p:ext>
    </p:extLst>
  </p:cSld>
  <p:clrMap bg1="lt1" tx1="dk1" bg2="lt2" tx2="dk2" accent1="accent1" accent2="accent2" accent3="accent3" accent4="accent4" accent5="accent5" accent6="accent6" hlink="hlink" folHlink="folHlink"/>
  <p:sldLayoutIdLst>
    <p:sldLayoutId id="2147483746" r:id="rId1"/>
    <p:sldLayoutId id="2147483917" r:id="rId2"/>
    <p:sldLayoutId id="2147483928" r:id="rId3"/>
    <p:sldLayoutId id="2147483893" r:id="rId4"/>
    <p:sldLayoutId id="2147483774" r:id="rId5"/>
    <p:sldLayoutId id="2147483919" r:id="rId6"/>
    <p:sldLayoutId id="2147483922" r:id="rId7"/>
    <p:sldLayoutId id="2147483929" r:id="rId8"/>
    <p:sldLayoutId id="2147483920" r:id="rId9"/>
    <p:sldLayoutId id="2147483930" r:id="rId10"/>
    <p:sldLayoutId id="2147483931" r:id="rId11"/>
    <p:sldLayoutId id="2147483932" r:id="rId12"/>
    <p:sldLayoutId id="2147483936" r:id="rId13"/>
    <p:sldLayoutId id="2147483937" r:id="rId14"/>
    <p:sldLayoutId id="2147483933" r:id="rId15"/>
    <p:sldLayoutId id="2147483935" r:id="rId16"/>
    <p:sldLayoutId id="2147483938" r:id="rId17"/>
    <p:sldLayoutId id="2147483939" r:id="rId18"/>
    <p:sldLayoutId id="2147483761" r:id="rId19"/>
    <p:sldLayoutId id="2147483940" r:id="rId20"/>
    <p:sldLayoutId id="2147483969" r:id="rId21"/>
    <p:sldLayoutId id="2147483970" r:id="rId22"/>
    <p:sldLayoutId id="2147483974" r:id="rId23"/>
    <p:sldLayoutId id="2147483975" r:id="rId24"/>
    <p:sldLayoutId id="2147483781" r:id="rId25"/>
    <p:sldLayoutId id="2147483941" r:id="rId26"/>
    <p:sldLayoutId id="2147483756" r:id="rId27"/>
    <p:sldLayoutId id="2147483914" r:id="rId28"/>
    <p:sldLayoutId id="2147483754" r:id="rId29"/>
    <p:sldLayoutId id="2147483915" r:id="rId30"/>
    <p:sldLayoutId id="2147483778" r:id="rId31"/>
    <p:sldLayoutId id="2147483916" r:id="rId32"/>
    <p:sldLayoutId id="2147483762" r:id="rId33"/>
    <p:sldLayoutId id="2147483942" r:id="rId34"/>
    <p:sldLayoutId id="2147483766" r:id="rId35"/>
    <p:sldLayoutId id="2147483894" r:id="rId36"/>
    <p:sldLayoutId id="2147483769" r:id="rId37"/>
    <p:sldLayoutId id="2147483895" r:id="rId38"/>
    <p:sldLayoutId id="2147483768" r:id="rId39"/>
    <p:sldLayoutId id="2147483897" r:id="rId40"/>
    <p:sldLayoutId id="2147483898" r:id="rId41"/>
    <p:sldLayoutId id="2147483905" r:id="rId42"/>
    <p:sldLayoutId id="2147483749" r:id="rId43"/>
    <p:sldLayoutId id="2147483908" r:id="rId44"/>
    <p:sldLayoutId id="2147483751" r:id="rId45"/>
    <p:sldLayoutId id="2147483945" r:id="rId46"/>
    <p:sldLayoutId id="2147483752" r:id="rId47"/>
    <p:sldLayoutId id="2147483912" r:id="rId48"/>
    <p:sldLayoutId id="2147483763" r:id="rId49"/>
    <p:sldLayoutId id="2147483943" r:id="rId50"/>
    <p:sldLayoutId id="2147483744" r:id="rId51"/>
    <p:sldLayoutId id="2147483944" r:id="rId52"/>
    <p:sldLayoutId id="2147483742" r:id="rId53"/>
    <p:sldLayoutId id="2147483972" r:id="rId54"/>
    <p:sldLayoutId id="2147483973" r:id="rId55"/>
    <p:sldLayoutId id="2147483976" r:id="rId56"/>
    <p:sldLayoutId id="2147483977" r:id="rId5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008" userDrawn="1">
          <p15:clr>
            <a:srgbClr val="F26B43"/>
          </p15:clr>
        </p15:guide>
        <p15:guide id="4" orient="horz" pos="3852" userDrawn="1">
          <p15:clr>
            <a:srgbClr val="F26B43"/>
          </p15:clr>
        </p15:guide>
        <p15:guide id="5" pos="480" userDrawn="1">
          <p15:clr>
            <a:srgbClr val="F26B43"/>
          </p15:clr>
        </p15:guide>
        <p15:guide id="6" orient="horz" pos="795" userDrawn="1">
          <p15:clr>
            <a:srgbClr val="F26B43"/>
          </p15:clr>
        </p15:guide>
        <p15:guide id="7" orient="horz" pos="590" userDrawn="1">
          <p15:clr>
            <a:srgbClr val="F26B43"/>
          </p15:clr>
        </p15:guide>
        <p15:guide id="8" pos="721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6.xml"/></Relationships>
</file>

<file path=ppt/slides/_rels/slide1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tags" Target="../tags/tag3.xml"/><Relationship Id="rId7" Type="http://schemas.openxmlformats.org/officeDocument/2006/relationships/image" Target="../media/image39.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8.png"/><Relationship Id="rId5" Type="http://schemas.openxmlformats.org/officeDocument/2006/relationships/slideLayout" Target="../slideLayouts/slideLayout28.xml"/><Relationship Id="rId4" Type="http://schemas.openxmlformats.org/officeDocument/2006/relationships/tags" Target="../tags/tag4.xml"/><Relationship Id="rId9"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2.png"/><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sv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28.xml"/><Relationship Id="rId6" Type="http://schemas.openxmlformats.org/officeDocument/2006/relationships/image" Target="../media/image52.sv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1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8.xml"/><Relationship Id="rId5" Type="http://schemas.openxmlformats.org/officeDocument/2006/relationships/image" Target="../media/image61.png"/><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28.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2.xml"/><Relationship Id="rId5" Type="http://schemas.openxmlformats.org/officeDocument/2006/relationships/image" Target="../media/image26.png"/><Relationship Id="rId4" Type="http://schemas.openxmlformats.org/officeDocument/2006/relationships/hyperlink" Target="https://go.oracle.com/MySQLFrenchWebinar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41.png"/><Relationship Id="rId3" Type="http://schemas.openxmlformats.org/officeDocument/2006/relationships/image" Target="../media/image40.png"/><Relationship Id="rId7" Type="http://schemas.openxmlformats.org/officeDocument/2006/relationships/image" Target="../media/image73.png"/><Relationship Id="rId12" Type="http://schemas.openxmlformats.org/officeDocument/2006/relationships/image" Target="../media/image77.png"/><Relationship Id="rId2" Type="http://schemas.openxmlformats.org/officeDocument/2006/relationships/image" Target="../media/image69.png"/><Relationship Id="rId1" Type="http://schemas.openxmlformats.org/officeDocument/2006/relationships/slideLayout" Target="../slideLayouts/slideLayout28.xml"/><Relationship Id="rId6" Type="http://schemas.openxmlformats.org/officeDocument/2006/relationships/image" Target="../media/image72.png"/><Relationship Id="rId11" Type="http://schemas.openxmlformats.org/officeDocument/2006/relationships/image" Target="../media/image39.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7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8.xml"/><Relationship Id="rId5" Type="http://schemas.openxmlformats.org/officeDocument/2006/relationships/image" Target="../media/image82.png"/><Relationship Id="rId4" Type="http://schemas.openxmlformats.org/officeDocument/2006/relationships/hyperlink" Target="https://db-engines.com/en/ranking" TargetMode="External"/></Relationships>
</file>

<file path=ppt/slides/_rels/slide2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hyperlink" Target="https://www.jetbrains.com/lp/devecosystem-2024/#db6" TargetMode="Externa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26" Type="http://schemas.openxmlformats.org/officeDocument/2006/relationships/tags" Target="../tags/tag30.xml"/><Relationship Id="rId21" Type="http://schemas.openxmlformats.org/officeDocument/2006/relationships/tags" Target="../tags/tag25.xml"/><Relationship Id="rId42" Type="http://schemas.openxmlformats.org/officeDocument/2006/relationships/tags" Target="../tags/tag46.xml"/><Relationship Id="rId47" Type="http://schemas.openxmlformats.org/officeDocument/2006/relationships/tags" Target="../tags/tag51.xml"/><Relationship Id="rId63" Type="http://schemas.openxmlformats.org/officeDocument/2006/relationships/image" Target="../media/image90.svg"/><Relationship Id="rId68" Type="http://schemas.openxmlformats.org/officeDocument/2006/relationships/image" Target="../media/image95.png"/><Relationship Id="rId84" Type="http://schemas.openxmlformats.org/officeDocument/2006/relationships/image" Target="../media/image111.png"/><Relationship Id="rId89" Type="http://schemas.openxmlformats.org/officeDocument/2006/relationships/image" Target="../media/image116.svg"/><Relationship Id="rId16" Type="http://schemas.openxmlformats.org/officeDocument/2006/relationships/tags" Target="../tags/tag20.xml"/><Relationship Id="rId11" Type="http://schemas.openxmlformats.org/officeDocument/2006/relationships/tags" Target="../tags/tag15.xml"/><Relationship Id="rId32" Type="http://schemas.openxmlformats.org/officeDocument/2006/relationships/tags" Target="../tags/tag36.xml"/><Relationship Id="rId37" Type="http://schemas.openxmlformats.org/officeDocument/2006/relationships/tags" Target="../tags/tag41.xml"/><Relationship Id="rId53" Type="http://schemas.openxmlformats.org/officeDocument/2006/relationships/tags" Target="../tags/tag57.xml"/><Relationship Id="rId58" Type="http://schemas.openxmlformats.org/officeDocument/2006/relationships/image" Target="../media/image85.png"/><Relationship Id="rId74" Type="http://schemas.openxmlformats.org/officeDocument/2006/relationships/image" Target="../media/image101.png"/><Relationship Id="rId79" Type="http://schemas.openxmlformats.org/officeDocument/2006/relationships/image" Target="../media/image106.svg"/><Relationship Id="rId5" Type="http://schemas.openxmlformats.org/officeDocument/2006/relationships/tags" Target="../tags/tag9.xml"/><Relationship Id="rId90" Type="http://schemas.openxmlformats.org/officeDocument/2006/relationships/image" Target="../media/image117.png"/><Relationship Id="rId22" Type="http://schemas.openxmlformats.org/officeDocument/2006/relationships/tags" Target="../tags/tag26.xml"/><Relationship Id="rId27" Type="http://schemas.openxmlformats.org/officeDocument/2006/relationships/tags" Target="../tags/tag31.xml"/><Relationship Id="rId43" Type="http://schemas.openxmlformats.org/officeDocument/2006/relationships/tags" Target="../tags/tag47.xml"/><Relationship Id="rId48" Type="http://schemas.openxmlformats.org/officeDocument/2006/relationships/tags" Target="../tags/tag52.xml"/><Relationship Id="rId64" Type="http://schemas.openxmlformats.org/officeDocument/2006/relationships/image" Target="../media/image91.png"/><Relationship Id="rId69" Type="http://schemas.openxmlformats.org/officeDocument/2006/relationships/image" Target="../media/image96.svg"/><Relationship Id="rId8" Type="http://schemas.openxmlformats.org/officeDocument/2006/relationships/tags" Target="../tags/tag12.xml"/><Relationship Id="rId51" Type="http://schemas.openxmlformats.org/officeDocument/2006/relationships/tags" Target="../tags/tag55.xml"/><Relationship Id="rId72" Type="http://schemas.openxmlformats.org/officeDocument/2006/relationships/image" Target="../media/image99.png"/><Relationship Id="rId80" Type="http://schemas.openxmlformats.org/officeDocument/2006/relationships/image" Target="../media/image107.png"/><Relationship Id="rId85" Type="http://schemas.openxmlformats.org/officeDocument/2006/relationships/image" Target="../media/image112.svg"/><Relationship Id="rId93" Type="http://schemas.openxmlformats.org/officeDocument/2006/relationships/image" Target="../media/image120.png"/><Relationship Id="rId3" Type="http://schemas.openxmlformats.org/officeDocument/2006/relationships/tags" Target="../tags/tag7.xml"/><Relationship Id="rId12" Type="http://schemas.openxmlformats.org/officeDocument/2006/relationships/tags" Target="../tags/tag16.xml"/><Relationship Id="rId17" Type="http://schemas.openxmlformats.org/officeDocument/2006/relationships/tags" Target="../tags/tag21.xml"/><Relationship Id="rId25" Type="http://schemas.openxmlformats.org/officeDocument/2006/relationships/tags" Target="../tags/tag29.xml"/><Relationship Id="rId33" Type="http://schemas.openxmlformats.org/officeDocument/2006/relationships/tags" Target="../tags/tag37.xml"/><Relationship Id="rId38" Type="http://schemas.openxmlformats.org/officeDocument/2006/relationships/tags" Target="../tags/tag42.xml"/><Relationship Id="rId46" Type="http://schemas.openxmlformats.org/officeDocument/2006/relationships/tags" Target="../tags/tag50.xml"/><Relationship Id="rId59" Type="http://schemas.openxmlformats.org/officeDocument/2006/relationships/image" Target="../media/image86.svg"/><Relationship Id="rId67" Type="http://schemas.openxmlformats.org/officeDocument/2006/relationships/image" Target="../media/image94.svg"/><Relationship Id="rId20" Type="http://schemas.openxmlformats.org/officeDocument/2006/relationships/tags" Target="../tags/tag24.xml"/><Relationship Id="rId41" Type="http://schemas.openxmlformats.org/officeDocument/2006/relationships/tags" Target="../tags/tag45.xml"/><Relationship Id="rId54" Type="http://schemas.openxmlformats.org/officeDocument/2006/relationships/tags" Target="../tags/tag58.xml"/><Relationship Id="rId62" Type="http://schemas.openxmlformats.org/officeDocument/2006/relationships/image" Target="../media/image89.png"/><Relationship Id="rId70" Type="http://schemas.openxmlformats.org/officeDocument/2006/relationships/image" Target="../media/image97.png"/><Relationship Id="rId75" Type="http://schemas.openxmlformats.org/officeDocument/2006/relationships/image" Target="../media/image102.svg"/><Relationship Id="rId83" Type="http://schemas.openxmlformats.org/officeDocument/2006/relationships/image" Target="../media/image110.svg"/><Relationship Id="rId88" Type="http://schemas.openxmlformats.org/officeDocument/2006/relationships/image" Target="../media/image115.png"/><Relationship Id="rId91" Type="http://schemas.openxmlformats.org/officeDocument/2006/relationships/image" Target="../media/image118.png"/><Relationship Id="rId1" Type="http://schemas.openxmlformats.org/officeDocument/2006/relationships/tags" Target="../tags/tag5.xml"/><Relationship Id="rId6" Type="http://schemas.openxmlformats.org/officeDocument/2006/relationships/tags" Target="../tags/tag10.xml"/><Relationship Id="rId15" Type="http://schemas.openxmlformats.org/officeDocument/2006/relationships/tags" Target="../tags/tag19.xml"/><Relationship Id="rId23" Type="http://schemas.openxmlformats.org/officeDocument/2006/relationships/tags" Target="../tags/tag27.xml"/><Relationship Id="rId28" Type="http://schemas.openxmlformats.org/officeDocument/2006/relationships/tags" Target="../tags/tag32.xml"/><Relationship Id="rId36" Type="http://schemas.openxmlformats.org/officeDocument/2006/relationships/tags" Target="../tags/tag40.xml"/><Relationship Id="rId49" Type="http://schemas.openxmlformats.org/officeDocument/2006/relationships/tags" Target="../tags/tag53.xml"/><Relationship Id="rId57" Type="http://schemas.openxmlformats.org/officeDocument/2006/relationships/image" Target="../media/image84.svg"/><Relationship Id="rId10" Type="http://schemas.openxmlformats.org/officeDocument/2006/relationships/tags" Target="../tags/tag14.xml"/><Relationship Id="rId31" Type="http://schemas.openxmlformats.org/officeDocument/2006/relationships/tags" Target="../tags/tag35.xml"/><Relationship Id="rId44" Type="http://schemas.openxmlformats.org/officeDocument/2006/relationships/tags" Target="../tags/tag48.xml"/><Relationship Id="rId52" Type="http://schemas.openxmlformats.org/officeDocument/2006/relationships/tags" Target="../tags/tag56.xml"/><Relationship Id="rId60" Type="http://schemas.openxmlformats.org/officeDocument/2006/relationships/image" Target="../media/image87.png"/><Relationship Id="rId65" Type="http://schemas.openxmlformats.org/officeDocument/2006/relationships/image" Target="../media/image92.svg"/><Relationship Id="rId73" Type="http://schemas.openxmlformats.org/officeDocument/2006/relationships/image" Target="../media/image100.svg"/><Relationship Id="rId78" Type="http://schemas.openxmlformats.org/officeDocument/2006/relationships/image" Target="../media/image105.png"/><Relationship Id="rId81" Type="http://schemas.openxmlformats.org/officeDocument/2006/relationships/image" Target="../media/image108.svg"/><Relationship Id="rId86" Type="http://schemas.openxmlformats.org/officeDocument/2006/relationships/image" Target="../media/image113.png"/><Relationship Id="rId4" Type="http://schemas.openxmlformats.org/officeDocument/2006/relationships/tags" Target="../tags/tag8.xml"/><Relationship Id="rId9" Type="http://schemas.openxmlformats.org/officeDocument/2006/relationships/tags" Target="../tags/tag13.xml"/><Relationship Id="rId13" Type="http://schemas.openxmlformats.org/officeDocument/2006/relationships/tags" Target="../tags/tag17.xml"/><Relationship Id="rId18" Type="http://schemas.openxmlformats.org/officeDocument/2006/relationships/tags" Target="../tags/tag22.xml"/><Relationship Id="rId39" Type="http://schemas.openxmlformats.org/officeDocument/2006/relationships/tags" Target="../tags/tag43.xml"/><Relationship Id="rId34" Type="http://schemas.openxmlformats.org/officeDocument/2006/relationships/tags" Target="../tags/tag38.xml"/><Relationship Id="rId50" Type="http://schemas.openxmlformats.org/officeDocument/2006/relationships/tags" Target="../tags/tag54.xml"/><Relationship Id="rId55" Type="http://schemas.openxmlformats.org/officeDocument/2006/relationships/slideLayout" Target="../slideLayouts/slideLayout28.xml"/><Relationship Id="rId76" Type="http://schemas.openxmlformats.org/officeDocument/2006/relationships/image" Target="../media/image103.png"/><Relationship Id="rId7" Type="http://schemas.openxmlformats.org/officeDocument/2006/relationships/tags" Target="../tags/tag11.xml"/><Relationship Id="rId71" Type="http://schemas.openxmlformats.org/officeDocument/2006/relationships/image" Target="../media/image98.svg"/><Relationship Id="rId92" Type="http://schemas.openxmlformats.org/officeDocument/2006/relationships/image" Target="../media/image119.svg"/><Relationship Id="rId2" Type="http://schemas.openxmlformats.org/officeDocument/2006/relationships/tags" Target="../tags/tag6.xml"/><Relationship Id="rId29" Type="http://schemas.openxmlformats.org/officeDocument/2006/relationships/tags" Target="../tags/tag33.xml"/><Relationship Id="rId24" Type="http://schemas.openxmlformats.org/officeDocument/2006/relationships/tags" Target="../tags/tag28.xml"/><Relationship Id="rId40" Type="http://schemas.openxmlformats.org/officeDocument/2006/relationships/tags" Target="../tags/tag44.xml"/><Relationship Id="rId45" Type="http://schemas.openxmlformats.org/officeDocument/2006/relationships/tags" Target="../tags/tag49.xml"/><Relationship Id="rId66" Type="http://schemas.openxmlformats.org/officeDocument/2006/relationships/image" Target="../media/image93.png"/><Relationship Id="rId87" Type="http://schemas.openxmlformats.org/officeDocument/2006/relationships/image" Target="../media/image114.svg"/><Relationship Id="rId61" Type="http://schemas.openxmlformats.org/officeDocument/2006/relationships/image" Target="../media/image88.svg"/><Relationship Id="rId82" Type="http://schemas.openxmlformats.org/officeDocument/2006/relationships/image" Target="../media/image109.png"/><Relationship Id="rId19" Type="http://schemas.openxmlformats.org/officeDocument/2006/relationships/tags" Target="../tags/tag23.xml"/><Relationship Id="rId14" Type="http://schemas.openxmlformats.org/officeDocument/2006/relationships/tags" Target="../tags/tag18.xml"/><Relationship Id="rId30" Type="http://schemas.openxmlformats.org/officeDocument/2006/relationships/tags" Target="../tags/tag34.xml"/><Relationship Id="rId35" Type="http://schemas.openxmlformats.org/officeDocument/2006/relationships/tags" Target="../tags/tag39.xml"/><Relationship Id="rId56" Type="http://schemas.openxmlformats.org/officeDocument/2006/relationships/image" Target="../media/image83.png"/><Relationship Id="rId77" Type="http://schemas.openxmlformats.org/officeDocument/2006/relationships/image" Target="../media/image104.svg"/></Relationships>
</file>

<file path=ppt/slides/_rels/slide29.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18" Type="http://schemas.openxmlformats.org/officeDocument/2006/relationships/image" Target="../media/image131.png"/><Relationship Id="rId26" Type="http://schemas.openxmlformats.org/officeDocument/2006/relationships/image" Target="../media/image139.png"/><Relationship Id="rId3" Type="http://schemas.openxmlformats.org/officeDocument/2006/relationships/tags" Target="../tags/tag61.xml"/><Relationship Id="rId21" Type="http://schemas.openxmlformats.org/officeDocument/2006/relationships/image" Target="../media/image134.png"/><Relationship Id="rId7" Type="http://schemas.openxmlformats.org/officeDocument/2006/relationships/slideLayout" Target="../slideLayouts/slideLayout28.xml"/><Relationship Id="rId12" Type="http://schemas.openxmlformats.org/officeDocument/2006/relationships/image" Target="../media/image125.png"/><Relationship Id="rId17" Type="http://schemas.openxmlformats.org/officeDocument/2006/relationships/image" Target="../media/image130.png"/><Relationship Id="rId25" Type="http://schemas.openxmlformats.org/officeDocument/2006/relationships/image" Target="../media/image138.png"/><Relationship Id="rId2" Type="http://schemas.openxmlformats.org/officeDocument/2006/relationships/tags" Target="../tags/tag60.xml"/><Relationship Id="rId16" Type="http://schemas.openxmlformats.org/officeDocument/2006/relationships/image" Target="../media/image129.png"/><Relationship Id="rId20" Type="http://schemas.openxmlformats.org/officeDocument/2006/relationships/image" Target="../media/image133.png"/><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image" Target="../media/image124.png"/><Relationship Id="rId24" Type="http://schemas.openxmlformats.org/officeDocument/2006/relationships/image" Target="../media/image137.png"/><Relationship Id="rId5" Type="http://schemas.openxmlformats.org/officeDocument/2006/relationships/tags" Target="../tags/tag63.xml"/><Relationship Id="rId15" Type="http://schemas.openxmlformats.org/officeDocument/2006/relationships/image" Target="../media/image128.png"/><Relationship Id="rId23" Type="http://schemas.openxmlformats.org/officeDocument/2006/relationships/image" Target="../media/image136.png"/><Relationship Id="rId10" Type="http://schemas.openxmlformats.org/officeDocument/2006/relationships/image" Target="../media/image123.png"/><Relationship Id="rId19" Type="http://schemas.openxmlformats.org/officeDocument/2006/relationships/image" Target="../media/image132.png"/><Relationship Id="rId4" Type="http://schemas.openxmlformats.org/officeDocument/2006/relationships/tags" Target="../tags/tag62.xml"/><Relationship Id="rId9" Type="http://schemas.openxmlformats.org/officeDocument/2006/relationships/image" Target="../media/image122.png"/><Relationship Id="rId14" Type="http://schemas.openxmlformats.org/officeDocument/2006/relationships/image" Target="../media/image127.png"/><Relationship Id="rId22" Type="http://schemas.openxmlformats.org/officeDocument/2006/relationships/image" Target="../media/image135.svg"/></Relationships>
</file>

<file path=ppt/slides/_rels/slide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5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1.xml.rels><?xml version="1.0" encoding="UTF-8" standalone="yes"?>
<Relationships xmlns="http://schemas.openxmlformats.org/package/2006/relationships"><Relationship Id="rId3" Type="http://schemas.openxmlformats.org/officeDocument/2006/relationships/hyperlink" Target="https://www.hbs.edu/ris/Publication%20Files/24-038_51f8444f-502c-4139-8bf2-56eb4b65c58a.pdf" TargetMode="External"/><Relationship Id="rId2" Type="http://schemas.openxmlformats.org/officeDocument/2006/relationships/hyperlink" Target="https://op.europa.eu/en/publication-detail/-/publication/29effe73-2c2c-11ec-bd8e-01aa75ed71a1/language-en" TargetMode="External"/><Relationship Id="rId1" Type="http://schemas.openxmlformats.org/officeDocument/2006/relationships/slideLayout" Target="../slideLayouts/slideLayout10.xml"/><Relationship Id="rId5" Type="http://schemas.openxmlformats.org/officeDocument/2006/relationships/image" Target="../media/image141.png"/><Relationship Id="rId4" Type="http://schemas.openxmlformats.org/officeDocument/2006/relationships/image" Target="../media/image140.png"/></Relationships>
</file>

<file path=ppt/slides/_rels/slide3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3.png"/><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8.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image" Target="../media/image156.png"/><Relationship Id="rId18" Type="http://schemas.openxmlformats.org/officeDocument/2006/relationships/image" Target="../media/image161.png"/><Relationship Id="rId3" Type="http://schemas.openxmlformats.org/officeDocument/2006/relationships/image" Target="../media/image146.svg"/><Relationship Id="rId7" Type="http://schemas.openxmlformats.org/officeDocument/2006/relationships/image" Target="../media/image150.png"/><Relationship Id="rId12" Type="http://schemas.openxmlformats.org/officeDocument/2006/relationships/image" Target="../media/image155.png"/><Relationship Id="rId17" Type="http://schemas.openxmlformats.org/officeDocument/2006/relationships/image" Target="../media/image160.png"/><Relationship Id="rId2" Type="http://schemas.openxmlformats.org/officeDocument/2006/relationships/image" Target="../media/image145.png"/><Relationship Id="rId16" Type="http://schemas.openxmlformats.org/officeDocument/2006/relationships/image" Target="../media/image159.png"/><Relationship Id="rId1" Type="http://schemas.openxmlformats.org/officeDocument/2006/relationships/slideLayout" Target="../slideLayouts/slideLayout28.xml"/><Relationship Id="rId6" Type="http://schemas.openxmlformats.org/officeDocument/2006/relationships/image" Target="../media/image149.png"/><Relationship Id="rId11" Type="http://schemas.openxmlformats.org/officeDocument/2006/relationships/image" Target="../media/image154.png"/><Relationship Id="rId5" Type="http://schemas.openxmlformats.org/officeDocument/2006/relationships/image" Target="../media/image148.png"/><Relationship Id="rId15" Type="http://schemas.openxmlformats.org/officeDocument/2006/relationships/image" Target="../media/image158.png"/><Relationship Id="rId10" Type="http://schemas.openxmlformats.org/officeDocument/2006/relationships/image" Target="../media/image153.png"/><Relationship Id="rId4" Type="http://schemas.openxmlformats.org/officeDocument/2006/relationships/image" Target="../media/image147.png"/><Relationship Id="rId9" Type="http://schemas.openxmlformats.org/officeDocument/2006/relationships/image" Target="../media/image152.svg"/><Relationship Id="rId14" Type="http://schemas.openxmlformats.org/officeDocument/2006/relationships/image" Target="../media/image157.png"/></Relationships>
</file>

<file path=ppt/slides/_rels/slide39.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2.xml"/><Relationship Id="rId4" Type="http://schemas.openxmlformats.org/officeDocument/2006/relationships/image" Target="../media/image28.png"/></Relationships>
</file>

<file path=ppt/slides/_rels/slide40.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3" Type="http://schemas.openxmlformats.org/officeDocument/2006/relationships/hyperlink" Target="https://www.mysql.com/industry/government/" TargetMode="External"/><Relationship Id="rId2" Type="http://schemas.openxmlformats.org/officeDocument/2006/relationships/hyperlink" Target="https://dev.mysql.com/doc/refman/9.2/en/mysqld-server.html" TargetMode="External"/><Relationship Id="rId1" Type="http://schemas.openxmlformats.org/officeDocument/2006/relationships/slideLayout" Target="../slideLayouts/slideLayout38.xml"/><Relationship Id="rId6" Type="http://schemas.openxmlformats.org/officeDocument/2006/relationships/hyperlink" Target="https://www.oracle.com/education/training/mysql/" TargetMode="External"/><Relationship Id="rId5" Type="http://schemas.openxmlformats.org/officeDocument/2006/relationships/hyperlink" Target="https://github.com/colussim/webinar/" TargetMode="External"/><Relationship Id="rId4" Type="http://schemas.openxmlformats.org/officeDocument/2006/relationships/hyperlink" Target="https://blogs.oracle.com/search.html?q=MySQL"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image" Target="../media/image165.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5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svg"/><Relationship Id="rId7" Type="http://schemas.openxmlformats.org/officeDocument/2006/relationships/image" Target="../media/image35.svg"/><Relationship Id="rId2" Type="http://schemas.openxmlformats.org/officeDocument/2006/relationships/image" Target="../media/image30.png"/><Relationship Id="rId1" Type="http://schemas.openxmlformats.org/officeDocument/2006/relationships/slideLayout" Target="../slideLayouts/slideLayout28.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 Id="rId9" Type="http://schemas.openxmlformats.org/officeDocument/2006/relationships/image" Target="../media/image37.svg"/></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D400C-60F8-48EE-A725-6A9EBA56B045}"/>
              </a:ext>
            </a:extLst>
          </p:cNvPr>
          <p:cNvSpPr>
            <a:spLocks noGrp="1"/>
          </p:cNvSpPr>
          <p:nvPr>
            <p:ph type="ctrTitle"/>
          </p:nvPr>
        </p:nvSpPr>
        <p:spPr>
          <a:xfrm>
            <a:off x="1009745" y="1946396"/>
            <a:ext cx="10158984" cy="1815352"/>
          </a:xfrm>
        </p:spPr>
        <p:txBody>
          <a:bodyPr/>
          <a:lstStyle/>
          <a:p>
            <a:r>
              <a:rPr lang="en-US" dirty="0"/>
              <a:t>MySQL pour les administration </a:t>
            </a:r>
            <a:r>
              <a:rPr lang="en-US" dirty="0" err="1"/>
              <a:t>publiques</a:t>
            </a:r>
            <a:br>
              <a:rPr lang="en-US" dirty="0"/>
            </a:br>
            <a:endParaRPr lang="en-US" dirty="0"/>
          </a:p>
        </p:txBody>
      </p:sp>
      <p:sp>
        <p:nvSpPr>
          <p:cNvPr id="4" name="Text Placeholder 3">
            <a:extLst>
              <a:ext uri="{FF2B5EF4-FFF2-40B4-BE49-F238E27FC236}">
                <a16:creationId xmlns:a16="http://schemas.microsoft.com/office/drawing/2014/main" id="{E2404FD7-35DF-43EE-9247-1DDDFD29CFC8}"/>
              </a:ext>
            </a:extLst>
          </p:cNvPr>
          <p:cNvSpPr>
            <a:spLocks noGrp="1"/>
          </p:cNvSpPr>
          <p:nvPr>
            <p:ph type="body" sz="quarter" idx="35"/>
          </p:nvPr>
        </p:nvSpPr>
        <p:spPr/>
        <p:txBody>
          <a:bodyPr/>
          <a:lstStyle/>
          <a:p>
            <a:r>
              <a:rPr lang="en-US" noProof="0" dirty="0"/>
              <a:t>Emmanuel COLUSSI</a:t>
            </a:r>
          </a:p>
        </p:txBody>
      </p:sp>
      <p:sp>
        <p:nvSpPr>
          <p:cNvPr id="5" name="Text Placeholder 4">
            <a:extLst>
              <a:ext uri="{FF2B5EF4-FFF2-40B4-BE49-F238E27FC236}">
                <a16:creationId xmlns:a16="http://schemas.microsoft.com/office/drawing/2014/main" id="{62700C42-4178-45BC-BC69-702037AAD5D7}"/>
              </a:ext>
            </a:extLst>
          </p:cNvPr>
          <p:cNvSpPr>
            <a:spLocks noGrp="1"/>
          </p:cNvSpPr>
          <p:nvPr>
            <p:ph type="body" sz="quarter" idx="34"/>
          </p:nvPr>
        </p:nvSpPr>
        <p:spPr/>
        <p:txBody>
          <a:bodyPr/>
          <a:lstStyle/>
          <a:p>
            <a:pPr lvl="0"/>
            <a:r>
              <a:rPr lang="en-US" dirty="0"/>
              <a:t>MySQL Solution Architect EMEA </a:t>
            </a:r>
            <a:endParaRPr lang="en-US" noProof="0" dirty="0"/>
          </a:p>
          <a:p>
            <a:pPr lvl="0"/>
            <a:r>
              <a:rPr lang="fr-CH" sz="1800" kern="0" dirty="0">
                <a:effectLst/>
                <a:latin typeface="Profile Light" pitchFamily="2" charset="77"/>
                <a:ea typeface="Times New Roman" panose="02020603050405020304" pitchFamily="18" charset="0"/>
                <a:cs typeface="Aptos" panose="020B0004020202020204" pitchFamily="34" charset="0"/>
              </a:rPr>
              <a:t>Oracle MySQL GBU </a:t>
            </a:r>
          </a:p>
        </p:txBody>
      </p:sp>
      <p:cxnSp>
        <p:nvCxnSpPr>
          <p:cNvPr id="12" name="Accent Mark">
            <a:extLst>
              <a:ext uri="{FF2B5EF4-FFF2-40B4-BE49-F238E27FC236}">
                <a16:creationId xmlns:a16="http://schemas.microsoft.com/office/drawing/2014/main" id="{AC2B888B-9DC0-4554-93CE-D19B48D173F0}"/>
              </a:ext>
              <a:ext uri="{C183D7F6-B498-43B3-948B-1728B52AA6E4}">
                <adec:decorative xmlns:adec="http://schemas.microsoft.com/office/drawing/2017/decorative" val="1"/>
              </a:ext>
            </a:extLst>
          </p:cNvPr>
          <p:cNvCxnSpPr>
            <a:cxnSpLocks/>
          </p:cNvCxnSpPr>
          <p:nvPr/>
        </p:nvCxnSpPr>
        <p:spPr>
          <a:xfrm flipH="1">
            <a:off x="1023271" y="4187952"/>
            <a:ext cx="374904"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pic>
        <p:nvPicPr>
          <p:cNvPr id="6" name="Imagen 11" descr="Logotipo&#10;&#10;Descripción generada automáticamente">
            <a:extLst>
              <a:ext uri="{FF2B5EF4-FFF2-40B4-BE49-F238E27FC236}">
                <a16:creationId xmlns:a16="http://schemas.microsoft.com/office/drawing/2014/main" id="{7A69EE7C-33F1-ED43-369C-5F16873C1D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2401" y="376638"/>
            <a:ext cx="2864613" cy="2120819"/>
          </a:xfrm>
          <a:prstGeom prst="rect">
            <a:avLst/>
          </a:prstGeom>
        </p:spPr>
      </p:pic>
      <p:sp>
        <p:nvSpPr>
          <p:cNvPr id="10" name="Text Placeholder 2">
            <a:extLst>
              <a:ext uri="{FF2B5EF4-FFF2-40B4-BE49-F238E27FC236}">
                <a16:creationId xmlns:a16="http://schemas.microsoft.com/office/drawing/2014/main" id="{8A519CBA-7D71-18D5-B74D-D8A1804AC396}"/>
              </a:ext>
            </a:extLst>
          </p:cNvPr>
          <p:cNvSpPr txBox="1">
            <a:spLocks/>
          </p:cNvSpPr>
          <p:nvPr/>
        </p:nvSpPr>
        <p:spPr>
          <a:xfrm>
            <a:off x="1009745" y="3413307"/>
            <a:ext cx="10671048" cy="540443"/>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sz="2000" dirty="0"/>
          </a:p>
          <a:p>
            <a:endParaRPr lang="fr-FR" sz="2000" dirty="0"/>
          </a:p>
          <a:p>
            <a:endParaRPr lang="fr-FR" sz="2000" dirty="0"/>
          </a:p>
          <a:p>
            <a:r>
              <a:rPr lang="fr-FR" sz="2000" dirty="0"/>
              <a:t>Webinar du 25 Mars 2025</a:t>
            </a:r>
          </a:p>
          <a:p>
            <a:endParaRPr lang="fr-FR" sz="2000" dirty="0" err="1"/>
          </a:p>
        </p:txBody>
      </p:sp>
      <p:sp>
        <p:nvSpPr>
          <p:cNvPr id="3" name="Text Placeholder 2">
            <a:extLst>
              <a:ext uri="{FF2B5EF4-FFF2-40B4-BE49-F238E27FC236}">
                <a16:creationId xmlns:a16="http://schemas.microsoft.com/office/drawing/2014/main" id="{7B0FB999-CEC1-150C-ACE8-85D8F74DE507}"/>
              </a:ext>
            </a:extLst>
          </p:cNvPr>
          <p:cNvSpPr txBox="1">
            <a:spLocks/>
          </p:cNvSpPr>
          <p:nvPr/>
        </p:nvSpPr>
        <p:spPr>
          <a:xfrm>
            <a:off x="1009745" y="3121617"/>
            <a:ext cx="10671048" cy="895178"/>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000" dirty="0"/>
              <a:t>Transformer les applications du secteur public grâce à l'innovation open source</a:t>
            </a:r>
          </a:p>
          <a:p>
            <a:endParaRPr lang="fr-FR" sz="2000" dirty="0"/>
          </a:p>
          <a:p>
            <a:endParaRPr lang="fr-FR" sz="2000" dirty="0" err="1"/>
          </a:p>
        </p:txBody>
      </p:sp>
    </p:spTree>
    <p:extLst>
      <p:ext uri="{BB962C8B-B14F-4D97-AF65-F5344CB8AC3E}">
        <p14:creationId xmlns:p14="http://schemas.microsoft.com/office/powerpoint/2010/main" val="2014305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EFE17-DD9A-F5EB-05BC-C5CBE9556986}"/>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858A69E0-8401-3F83-4990-87BA5FC6D216}"/>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96371CFA-50DE-6BEF-5A3F-BD23C970D72F}"/>
              </a:ext>
            </a:extLst>
          </p:cNvPr>
          <p:cNvSpPr>
            <a:spLocks noGrp="1"/>
          </p:cNvSpPr>
          <p:nvPr>
            <p:ph type="sldNum" sz="quarter" idx="12"/>
          </p:nvPr>
        </p:nvSpPr>
        <p:spPr/>
        <p:txBody>
          <a:bodyPr/>
          <a:lstStyle/>
          <a:p>
            <a:fld id="{345D60D9-5372-5F40-9443-0F9AE5BDC3C8}" type="slidenum">
              <a:rPr lang="en-US" smtClean="0"/>
              <a:pPr/>
              <a:t>10</a:t>
            </a:fld>
            <a:endParaRPr lang="en-US" dirty="0"/>
          </a:p>
        </p:txBody>
      </p:sp>
      <p:sp>
        <p:nvSpPr>
          <p:cNvPr id="5" name="Text Placeholder 7">
            <a:extLst>
              <a:ext uri="{FF2B5EF4-FFF2-40B4-BE49-F238E27FC236}">
                <a16:creationId xmlns:a16="http://schemas.microsoft.com/office/drawing/2014/main" id="{91BE00CB-117E-C343-85DB-02E00063B428}"/>
              </a:ext>
            </a:extLst>
          </p:cNvPr>
          <p:cNvSpPr txBox="1">
            <a:spLocks/>
          </p:cNvSpPr>
          <p:nvPr/>
        </p:nvSpPr>
        <p:spPr>
          <a:xfrm>
            <a:off x="857002" y="716369"/>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dirty="0" err="1"/>
              <a:t>Exemples</a:t>
            </a:r>
            <a:r>
              <a:rPr lang="it-IT" sz="2000" dirty="0"/>
              <a:t>  de </a:t>
            </a:r>
            <a:r>
              <a:rPr lang="it-IT" sz="2000" dirty="0" err="1"/>
              <a:t>cyberattaques</a:t>
            </a:r>
            <a:r>
              <a:rPr lang="it-IT" sz="2000" dirty="0"/>
              <a:t> contre </a:t>
            </a:r>
            <a:r>
              <a:rPr lang="it-IT" sz="2000" dirty="0" err="1"/>
              <a:t>des</a:t>
            </a:r>
            <a:r>
              <a:rPr lang="it-IT" sz="2000" dirty="0"/>
              <a:t> </a:t>
            </a:r>
            <a:r>
              <a:rPr lang="it-IT" sz="2000" dirty="0" err="1"/>
              <a:t>gouvernements</a:t>
            </a:r>
            <a:endParaRPr lang="en-US" sz="2000" dirty="0"/>
          </a:p>
        </p:txBody>
      </p:sp>
      <p:sp>
        <p:nvSpPr>
          <p:cNvPr id="6" name="Title 5">
            <a:extLst>
              <a:ext uri="{FF2B5EF4-FFF2-40B4-BE49-F238E27FC236}">
                <a16:creationId xmlns:a16="http://schemas.microsoft.com/office/drawing/2014/main" id="{7512C468-684E-745E-25A2-55023EC7EE15}"/>
              </a:ext>
            </a:extLst>
          </p:cNvPr>
          <p:cNvSpPr txBox="1">
            <a:spLocks/>
          </p:cNvSpPr>
          <p:nvPr/>
        </p:nvSpPr>
        <p:spPr>
          <a:xfrm>
            <a:off x="768875" y="182403"/>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Renforcer la cybersécurité gouvernementale</a:t>
            </a:r>
          </a:p>
        </p:txBody>
      </p:sp>
      <p:sp>
        <p:nvSpPr>
          <p:cNvPr id="2" name="Text Placeholder 2">
            <a:extLst>
              <a:ext uri="{FF2B5EF4-FFF2-40B4-BE49-F238E27FC236}">
                <a16:creationId xmlns:a16="http://schemas.microsoft.com/office/drawing/2014/main" id="{6F3B85C1-7893-5E4E-C6FE-224D2D74DE2D}"/>
              </a:ext>
            </a:extLst>
          </p:cNvPr>
          <p:cNvSpPr txBox="1">
            <a:spLocks/>
          </p:cNvSpPr>
          <p:nvPr>
            <p:custDataLst>
              <p:tags r:id="rId1"/>
            </p:custDataLst>
          </p:nvPr>
        </p:nvSpPr>
        <p:spPr>
          <a:xfrm>
            <a:off x="6240555" y="2506619"/>
            <a:ext cx="4745130" cy="1374775"/>
          </a:xfrm>
          <a:prstGeom prst="rect">
            <a:avLst/>
          </a:prstGeom>
          <a:noFill/>
        </p:spPr>
        <p:txBody>
          <a:bodyPr vert="horz" lIns="0" tIns="0" rIns="0" bIns="0" rtlCol="0">
            <a:no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tx2"/>
                </a:solidFill>
                <a:latin typeface="Oracle Sans" panose="020B0503020204020204" pitchFamily="34" charset="0"/>
                <a:cs typeface="Oracle Sans" panose="020B0503020204020204" pitchFamily="34" charset="0"/>
              </a:rPr>
              <a:t>Le Parti </a:t>
            </a:r>
            <a:r>
              <a:rPr lang="en-US" b="1" dirty="0" err="1">
                <a:solidFill>
                  <a:schemeClr val="tx2"/>
                </a:solidFill>
                <a:latin typeface="Oracle Sans" panose="020B0503020204020204" pitchFamily="34" charset="0"/>
                <a:cs typeface="Oracle Sans" panose="020B0503020204020204" pitchFamily="34" charset="0"/>
              </a:rPr>
              <a:t>libéral-démocrate</a:t>
            </a:r>
            <a:r>
              <a:rPr lang="en-US" b="1" dirty="0">
                <a:solidFill>
                  <a:schemeClr val="tx2"/>
                </a:solidFill>
                <a:latin typeface="Oracle Sans" panose="020B0503020204020204" pitchFamily="34" charset="0"/>
                <a:cs typeface="Oracle Sans" panose="020B0503020204020204" pitchFamily="34" charset="0"/>
              </a:rPr>
              <a:t> (PLD)</a:t>
            </a:r>
            <a:r>
              <a:rPr lang="en-US" dirty="0">
                <a:solidFill>
                  <a:schemeClr val="tx2"/>
                </a:solidFill>
                <a:latin typeface="Oracle Sans" panose="020B0503020204020204" pitchFamily="34" charset="0"/>
                <a:cs typeface="Oracle Sans" panose="020B0503020204020204" pitchFamily="34" charset="0"/>
              </a:rPr>
              <a:t> au </a:t>
            </a:r>
            <a:r>
              <a:rPr lang="en-US" dirty="0" err="1">
                <a:solidFill>
                  <a:schemeClr val="tx2"/>
                </a:solidFill>
                <a:latin typeface="Oracle Sans" panose="020B0503020204020204" pitchFamily="34" charset="0"/>
                <a:cs typeface="Oracle Sans" panose="020B0503020204020204" pitchFamily="34" charset="0"/>
              </a:rPr>
              <a:t>pouvoir</a:t>
            </a:r>
            <a:r>
              <a:rPr lang="en-US" dirty="0">
                <a:solidFill>
                  <a:schemeClr val="tx2"/>
                </a:solidFill>
                <a:latin typeface="Oracle Sans" panose="020B0503020204020204" pitchFamily="34" charset="0"/>
                <a:cs typeface="Oracle Sans" panose="020B0503020204020204" pitchFamily="34" charset="0"/>
              </a:rPr>
              <a:t> au </a:t>
            </a:r>
            <a:r>
              <a:rPr lang="en-US" dirty="0" err="1">
                <a:solidFill>
                  <a:schemeClr val="tx2"/>
                </a:solidFill>
                <a:latin typeface="Oracle Sans" panose="020B0503020204020204" pitchFamily="34" charset="0"/>
                <a:cs typeface="Oracle Sans" panose="020B0503020204020204" pitchFamily="34" charset="0"/>
              </a:rPr>
              <a:t>Japon</a:t>
            </a:r>
            <a:r>
              <a:rPr lang="en-US" dirty="0">
                <a:solidFill>
                  <a:schemeClr val="tx2"/>
                </a:solidFill>
                <a:latin typeface="Oracle Sans" panose="020B0503020204020204" pitchFamily="34" charset="0"/>
                <a:cs typeface="Oracle Sans" panose="020B0503020204020204" pitchFamily="34" charset="0"/>
              </a:rPr>
              <a:t> a </a:t>
            </a:r>
            <a:r>
              <a:rPr lang="en-US" dirty="0" err="1">
                <a:solidFill>
                  <a:schemeClr val="tx2"/>
                </a:solidFill>
                <a:latin typeface="Oracle Sans" panose="020B0503020204020204" pitchFamily="34" charset="0"/>
                <a:cs typeface="Oracle Sans" panose="020B0503020204020204" pitchFamily="34" charset="0"/>
              </a:rPr>
              <a:t>été</a:t>
            </a:r>
            <a:r>
              <a:rPr lang="en-US" dirty="0">
                <a:solidFill>
                  <a:schemeClr val="tx2"/>
                </a:solidFill>
                <a:latin typeface="Oracle Sans" panose="020B0503020204020204" pitchFamily="34" charset="0"/>
                <a:cs typeface="Oracle Sans" panose="020B0503020204020204" pitchFamily="34" charset="0"/>
              </a:rPr>
              <a:t> </a:t>
            </a:r>
            <a:r>
              <a:rPr lang="en-US" dirty="0" err="1">
                <a:solidFill>
                  <a:schemeClr val="tx2"/>
                </a:solidFill>
                <a:latin typeface="Oracle Sans" panose="020B0503020204020204" pitchFamily="34" charset="0"/>
                <a:cs typeface="Oracle Sans" panose="020B0503020204020204" pitchFamily="34" charset="0"/>
              </a:rPr>
              <a:t>visé</a:t>
            </a:r>
            <a:r>
              <a:rPr lang="en-US" dirty="0">
                <a:solidFill>
                  <a:schemeClr val="tx2"/>
                </a:solidFill>
                <a:latin typeface="Oracle Sans" panose="020B0503020204020204" pitchFamily="34" charset="0"/>
                <a:cs typeface="Oracle Sans" panose="020B0503020204020204" pitchFamily="34" charset="0"/>
              </a:rPr>
              <a:t> par </a:t>
            </a:r>
            <a:r>
              <a:rPr lang="en-US" dirty="0" err="1">
                <a:solidFill>
                  <a:schemeClr val="tx2"/>
                </a:solidFill>
                <a:latin typeface="Oracle Sans" panose="020B0503020204020204" pitchFamily="34" charset="0"/>
                <a:cs typeface="Oracle Sans" panose="020B0503020204020204" pitchFamily="34" charset="0"/>
              </a:rPr>
              <a:t>une</a:t>
            </a:r>
            <a:r>
              <a:rPr lang="en-US" dirty="0">
                <a:solidFill>
                  <a:schemeClr val="tx2"/>
                </a:solidFill>
                <a:latin typeface="Oracle Sans" panose="020B0503020204020204" pitchFamily="34" charset="0"/>
                <a:cs typeface="Oracle Sans" panose="020B0503020204020204" pitchFamily="34" charset="0"/>
              </a:rPr>
              <a:t> </a:t>
            </a:r>
            <a:r>
              <a:rPr lang="en-US" dirty="0" err="1">
                <a:solidFill>
                  <a:schemeClr val="tx2"/>
                </a:solidFill>
                <a:latin typeface="Oracle Sans" panose="020B0503020204020204" pitchFamily="34" charset="0"/>
                <a:cs typeface="Oracle Sans" panose="020B0503020204020204" pitchFamily="34" charset="0"/>
              </a:rPr>
              <a:t>attaque</a:t>
            </a:r>
            <a:r>
              <a:rPr lang="en-US" dirty="0">
                <a:solidFill>
                  <a:schemeClr val="tx2"/>
                </a:solidFill>
                <a:latin typeface="Oracle Sans" panose="020B0503020204020204" pitchFamily="34" charset="0"/>
                <a:cs typeface="Oracle Sans" panose="020B0503020204020204" pitchFamily="34" charset="0"/>
              </a:rPr>
              <a:t> de </a:t>
            </a:r>
            <a:r>
              <a:rPr lang="en-US" dirty="0" err="1">
                <a:solidFill>
                  <a:schemeClr val="tx2"/>
                </a:solidFill>
                <a:latin typeface="Oracle Sans" panose="020B0503020204020204" pitchFamily="34" charset="0"/>
                <a:cs typeface="Oracle Sans" panose="020B0503020204020204" pitchFamily="34" charset="0"/>
              </a:rPr>
              <a:t>refus</a:t>
            </a:r>
            <a:r>
              <a:rPr lang="en-US" dirty="0">
                <a:solidFill>
                  <a:schemeClr val="tx2"/>
                </a:solidFill>
                <a:latin typeface="Oracle Sans" panose="020B0503020204020204" pitchFamily="34" charset="0"/>
                <a:cs typeface="Oracle Sans" panose="020B0503020204020204" pitchFamily="34" charset="0"/>
              </a:rPr>
              <a:t> de service </a:t>
            </a:r>
            <a:r>
              <a:rPr lang="en-US" dirty="0" err="1">
                <a:solidFill>
                  <a:schemeClr val="tx2"/>
                </a:solidFill>
                <a:latin typeface="Oracle Sans" panose="020B0503020204020204" pitchFamily="34" charset="0"/>
                <a:cs typeface="Oracle Sans" panose="020B0503020204020204" pitchFamily="34" charset="0"/>
              </a:rPr>
              <a:t>distribué</a:t>
            </a:r>
            <a:r>
              <a:rPr lang="en-US" dirty="0">
                <a:solidFill>
                  <a:schemeClr val="tx2"/>
                </a:solidFill>
                <a:latin typeface="Oracle Sans" panose="020B0503020204020204" pitchFamily="34" charset="0"/>
                <a:cs typeface="Oracle Sans" panose="020B0503020204020204" pitchFamily="34" charset="0"/>
              </a:rPr>
              <a:t> (DDoS) qui </a:t>
            </a:r>
            <a:r>
              <a:rPr lang="en-US" dirty="0" err="1">
                <a:solidFill>
                  <a:schemeClr val="tx2"/>
                </a:solidFill>
                <a:latin typeface="Oracle Sans" panose="020B0503020204020204" pitchFamily="34" charset="0"/>
                <a:cs typeface="Oracle Sans" panose="020B0503020204020204" pitchFamily="34" charset="0"/>
              </a:rPr>
              <a:t>coïncidait</a:t>
            </a:r>
            <a:r>
              <a:rPr lang="en-US" dirty="0">
                <a:solidFill>
                  <a:schemeClr val="tx2"/>
                </a:solidFill>
                <a:latin typeface="Oracle Sans" panose="020B0503020204020204" pitchFamily="34" charset="0"/>
                <a:cs typeface="Oracle Sans" panose="020B0503020204020204" pitchFamily="34" charset="0"/>
              </a:rPr>
              <a:t> avec </a:t>
            </a:r>
            <a:r>
              <a:rPr lang="en-US" dirty="0" err="1">
                <a:solidFill>
                  <a:schemeClr val="tx2"/>
                </a:solidFill>
                <a:latin typeface="Oracle Sans" panose="020B0503020204020204" pitchFamily="34" charset="0"/>
                <a:cs typeface="Oracle Sans" panose="020B0503020204020204" pitchFamily="34" charset="0"/>
              </a:rPr>
              <a:t>l'élection</a:t>
            </a:r>
            <a:r>
              <a:rPr lang="en-US" dirty="0">
                <a:solidFill>
                  <a:schemeClr val="tx2"/>
                </a:solidFill>
                <a:latin typeface="Oracle Sans" panose="020B0503020204020204" pitchFamily="34" charset="0"/>
                <a:cs typeface="Oracle Sans" panose="020B0503020204020204" pitchFamily="34" charset="0"/>
              </a:rPr>
              <a:t> de la Chambre des </a:t>
            </a:r>
            <a:r>
              <a:rPr lang="en-US" dirty="0" err="1">
                <a:solidFill>
                  <a:schemeClr val="tx2"/>
                </a:solidFill>
                <a:latin typeface="Oracle Sans" panose="020B0503020204020204" pitchFamily="34" charset="0"/>
                <a:cs typeface="Oracle Sans" panose="020B0503020204020204" pitchFamily="34" charset="0"/>
              </a:rPr>
              <a:t>représentants</a:t>
            </a:r>
            <a:r>
              <a:rPr lang="en-US" dirty="0">
                <a:solidFill>
                  <a:schemeClr val="tx2"/>
                </a:solidFill>
                <a:latin typeface="Oracle Sans" panose="020B0503020204020204" pitchFamily="34" charset="0"/>
                <a:cs typeface="Oracle Sans" panose="020B0503020204020204" pitchFamily="34" charset="0"/>
              </a:rPr>
              <a:t>.</a:t>
            </a:r>
          </a:p>
          <a:p>
            <a:endParaRPr lang="en-US" b="1" dirty="0">
              <a:solidFill>
                <a:schemeClr val="tx2"/>
              </a:solidFill>
              <a:latin typeface="Oracle Sans" panose="020B0503020204020204" pitchFamily="34" charset="0"/>
              <a:cs typeface="Oracle Sans" panose="020B0503020204020204" pitchFamily="34" charset="0"/>
            </a:endParaRPr>
          </a:p>
        </p:txBody>
      </p:sp>
      <p:sp>
        <p:nvSpPr>
          <p:cNvPr id="7" name="Text Placeholder 3">
            <a:extLst>
              <a:ext uri="{FF2B5EF4-FFF2-40B4-BE49-F238E27FC236}">
                <a16:creationId xmlns:a16="http://schemas.microsoft.com/office/drawing/2014/main" id="{5EF10283-51E3-6F49-0948-374999F218AE}"/>
              </a:ext>
            </a:extLst>
          </p:cNvPr>
          <p:cNvSpPr txBox="1">
            <a:spLocks/>
          </p:cNvSpPr>
          <p:nvPr>
            <p:custDataLst>
              <p:tags r:id="rId2"/>
            </p:custDataLst>
          </p:nvPr>
        </p:nvSpPr>
        <p:spPr>
          <a:xfrm>
            <a:off x="695400" y="2491363"/>
            <a:ext cx="4438650" cy="1374775"/>
          </a:xfrm>
          <a:prstGeom prst="rect">
            <a:avLst/>
          </a:prstGeom>
          <a:noFill/>
        </p:spPr>
        <p:txBody>
          <a:bodyPr vert="horz" lIns="0" tIns="0" rIns="0" bIns="0" rtlCol="0">
            <a:norm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tx2"/>
                </a:solidFill>
                <a:latin typeface="Oracle Sans" panose="020B0503020204020204" pitchFamily="34" charset="0"/>
                <a:cs typeface="Oracle Sans" panose="020B0503020204020204" pitchFamily="34" charset="0"/>
              </a:rPr>
              <a:t>La NHS Scotland </a:t>
            </a:r>
            <a:r>
              <a:rPr lang="en-US" dirty="0">
                <a:solidFill>
                  <a:schemeClr val="tx2"/>
                </a:solidFill>
                <a:latin typeface="Oracle Sans" panose="020B0503020204020204" pitchFamily="34" charset="0"/>
                <a:cs typeface="Oracle Sans" panose="020B0503020204020204" pitchFamily="34" charset="0"/>
              </a:rPr>
              <a:t>a </a:t>
            </a:r>
            <a:r>
              <a:rPr lang="en-US" dirty="0" err="1">
                <a:solidFill>
                  <a:schemeClr val="tx2"/>
                </a:solidFill>
                <a:latin typeface="Oracle Sans" panose="020B0503020204020204" pitchFamily="34" charset="0"/>
                <a:cs typeface="Oracle Sans" panose="020B0503020204020204" pitchFamily="34" charset="0"/>
              </a:rPr>
              <a:t>été</a:t>
            </a:r>
            <a:r>
              <a:rPr lang="en-US" dirty="0">
                <a:solidFill>
                  <a:schemeClr val="tx2"/>
                </a:solidFill>
                <a:latin typeface="Oracle Sans" panose="020B0503020204020204" pitchFamily="34" charset="0"/>
                <a:cs typeface="Oracle Sans" panose="020B0503020204020204" pitchFamily="34" charset="0"/>
              </a:rPr>
              <a:t> la </a:t>
            </a:r>
            <a:r>
              <a:rPr lang="en-US" dirty="0" err="1">
                <a:solidFill>
                  <a:schemeClr val="tx2"/>
                </a:solidFill>
                <a:latin typeface="Oracle Sans" panose="020B0503020204020204" pitchFamily="34" charset="0"/>
                <a:cs typeface="Oracle Sans" panose="020B0503020204020204" pitchFamily="34" charset="0"/>
              </a:rPr>
              <a:t>cible</a:t>
            </a:r>
            <a:r>
              <a:rPr lang="en-US" dirty="0">
                <a:solidFill>
                  <a:schemeClr val="tx2"/>
                </a:solidFill>
                <a:latin typeface="Oracle Sans" panose="020B0503020204020204" pitchFamily="34" charset="0"/>
                <a:cs typeface="Oracle Sans" panose="020B0503020204020204" pitchFamily="34" charset="0"/>
              </a:rPr>
              <a:t> </a:t>
            </a:r>
            <a:r>
              <a:rPr lang="en-US" dirty="0" err="1">
                <a:solidFill>
                  <a:schemeClr val="tx2"/>
                </a:solidFill>
                <a:latin typeface="Oracle Sans" panose="020B0503020204020204" pitchFamily="34" charset="0"/>
                <a:cs typeface="Oracle Sans" panose="020B0503020204020204" pitchFamily="34" charset="0"/>
              </a:rPr>
              <a:t>d'une</a:t>
            </a:r>
            <a:r>
              <a:rPr lang="en-US" dirty="0">
                <a:solidFill>
                  <a:schemeClr val="tx2"/>
                </a:solidFill>
                <a:latin typeface="Oracle Sans" panose="020B0503020204020204" pitchFamily="34" charset="0"/>
                <a:cs typeface="Oracle Sans" panose="020B0503020204020204" pitchFamily="34" charset="0"/>
              </a:rPr>
              <a:t> </a:t>
            </a:r>
            <a:r>
              <a:rPr lang="en-US" dirty="0" err="1">
                <a:solidFill>
                  <a:schemeClr val="tx2"/>
                </a:solidFill>
                <a:latin typeface="Oracle Sans" panose="020B0503020204020204" pitchFamily="34" charset="0"/>
                <a:cs typeface="Oracle Sans" panose="020B0503020204020204" pitchFamily="34" charset="0"/>
              </a:rPr>
              <a:t>attaque</a:t>
            </a:r>
            <a:r>
              <a:rPr lang="en-US" dirty="0">
                <a:solidFill>
                  <a:schemeClr val="tx2"/>
                </a:solidFill>
                <a:latin typeface="Oracle Sans" panose="020B0503020204020204" pitchFamily="34" charset="0"/>
                <a:cs typeface="Oracle Sans" panose="020B0503020204020204" pitchFamily="34" charset="0"/>
              </a:rPr>
              <a:t> </a:t>
            </a:r>
            <a:r>
              <a:rPr lang="en-US" dirty="0" err="1">
                <a:solidFill>
                  <a:schemeClr val="tx2"/>
                </a:solidFill>
                <a:latin typeface="Oracle Sans" panose="020B0503020204020204" pitchFamily="34" charset="0"/>
                <a:cs typeface="Oracle Sans" panose="020B0503020204020204" pitchFamily="34" charset="0"/>
              </a:rPr>
              <a:t>informatique</a:t>
            </a:r>
            <a:r>
              <a:rPr lang="en-US" dirty="0">
                <a:solidFill>
                  <a:schemeClr val="tx2"/>
                </a:solidFill>
                <a:latin typeface="Oracle Sans" panose="020B0503020204020204" pitchFamily="34" charset="0"/>
                <a:cs typeface="Oracle Sans" panose="020B0503020204020204" pitchFamily="34" charset="0"/>
              </a:rPr>
              <a:t>, au </a:t>
            </a:r>
            <a:r>
              <a:rPr lang="en-US" dirty="0" err="1">
                <a:solidFill>
                  <a:schemeClr val="tx2"/>
                </a:solidFill>
                <a:latin typeface="Oracle Sans" panose="020B0503020204020204" pitchFamily="34" charset="0"/>
                <a:cs typeface="Oracle Sans" panose="020B0503020204020204" pitchFamily="34" charset="0"/>
              </a:rPr>
              <a:t>cours</a:t>
            </a:r>
            <a:r>
              <a:rPr lang="en-US" dirty="0">
                <a:solidFill>
                  <a:schemeClr val="tx2"/>
                </a:solidFill>
                <a:latin typeface="Oracle Sans" panose="020B0503020204020204" pitchFamily="34" charset="0"/>
                <a:cs typeface="Oracle Sans" panose="020B0503020204020204" pitchFamily="34" charset="0"/>
              </a:rPr>
              <a:t> de </a:t>
            </a:r>
            <a:r>
              <a:rPr lang="en-US" dirty="0" err="1">
                <a:solidFill>
                  <a:schemeClr val="tx2"/>
                </a:solidFill>
                <a:latin typeface="Oracle Sans" panose="020B0503020204020204" pitchFamily="34" charset="0"/>
                <a:cs typeface="Oracle Sans" panose="020B0503020204020204" pitchFamily="34" charset="0"/>
              </a:rPr>
              <a:t>laquelle</a:t>
            </a:r>
            <a:r>
              <a:rPr lang="en-US" dirty="0">
                <a:solidFill>
                  <a:schemeClr val="tx2"/>
                </a:solidFill>
                <a:latin typeface="Oracle Sans" panose="020B0503020204020204" pitchFamily="34" charset="0"/>
                <a:cs typeface="Oracle Sans" panose="020B0503020204020204" pitchFamily="34" charset="0"/>
              </a:rPr>
              <a:t> trois </a:t>
            </a:r>
            <a:r>
              <a:rPr lang="en-US" dirty="0" err="1">
                <a:solidFill>
                  <a:schemeClr val="tx2"/>
                </a:solidFill>
                <a:latin typeface="Oracle Sans" panose="020B0503020204020204" pitchFamily="34" charset="0"/>
                <a:cs typeface="Oracle Sans" panose="020B0503020204020204" pitchFamily="34" charset="0"/>
              </a:rPr>
              <a:t>téraoctets</a:t>
            </a:r>
            <a:r>
              <a:rPr lang="en-US" dirty="0">
                <a:solidFill>
                  <a:schemeClr val="tx2"/>
                </a:solidFill>
                <a:latin typeface="Oracle Sans" panose="020B0503020204020204" pitchFamily="34" charset="0"/>
                <a:cs typeface="Oracle Sans" panose="020B0503020204020204" pitchFamily="34" charset="0"/>
              </a:rPr>
              <a:t> de données patients </a:t>
            </a:r>
            <a:r>
              <a:rPr lang="en-US" dirty="0" err="1">
                <a:solidFill>
                  <a:schemeClr val="tx2"/>
                </a:solidFill>
                <a:latin typeface="Oracle Sans" panose="020B0503020204020204" pitchFamily="34" charset="0"/>
                <a:cs typeface="Oracle Sans" panose="020B0503020204020204" pitchFamily="34" charset="0"/>
              </a:rPr>
              <a:t>ont</a:t>
            </a:r>
            <a:r>
              <a:rPr lang="en-US" dirty="0">
                <a:solidFill>
                  <a:schemeClr val="tx2"/>
                </a:solidFill>
                <a:latin typeface="Oracle Sans" panose="020B0503020204020204" pitchFamily="34" charset="0"/>
                <a:cs typeface="Oracle Sans" panose="020B0503020204020204" pitchFamily="34" charset="0"/>
              </a:rPr>
              <a:t> </a:t>
            </a:r>
            <a:r>
              <a:rPr lang="en-US" dirty="0" err="1">
                <a:solidFill>
                  <a:schemeClr val="tx2"/>
                </a:solidFill>
                <a:latin typeface="Oracle Sans" panose="020B0503020204020204" pitchFamily="34" charset="0"/>
                <a:cs typeface="Oracle Sans" panose="020B0503020204020204" pitchFamily="34" charset="0"/>
              </a:rPr>
              <a:t>été</a:t>
            </a:r>
            <a:r>
              <a:rPr lang="en-US" dirty="0">
                <a:solidFill>
                  <a:schemeClr val="tx2"/>
                </a:solidFill>
                <a:latin typeface="Oracle Sans" panose="020B0503020204020204" pitchFamily="34" charset="0"/>
                <a:cs typeface="Oracle Sans" panose="020B0503020204020204" pitchFamily="34" charset="0"/>
              </a:rPr>
              <a:t> </a:t>
            </a:r>
            <a:r>
              <a:rPr lang="en-US" dirty="0" err="1">
                <a:solidFill>
                  <a:schemeClr val="tx2"/>
                </a:solidFill>
                <a:latin typeface="Oracle Sans" panose="020B0503020204020204" pitchFamily="34" charset="0"/>
                <a:cs typeface="Oracle Sans" panose="020B0503020204020204" pitchFamily="34" charset="0"/>
              </a:rPr>
              <a:t>volées</a:t>
            </a:r>
            <a:r>
              <a:rPr lang="en-US" dirty="0">
                <a:solidFill>
                  <a:schemeClr val="tx2"/>
                </a:solidFill>
                <a:latin typeface="Oracle Sans" panose="020B0503020204020204" pitchFamily="34" charset="0"/>
                <a:cs typeface="Oracle Sans" panose="020B0503020204020204" pitchFamily="34" charset="0"/>
              </a:rPr>
              <a:t> et </a:t>
            </a:r>
            <a:r>
              <a:rPr lang="en-US" dirty="0" err="1">
                <a:solidFill>
                  <a:schemeClr val="tx2"/>
                </a:solidFill>
                <a:latin typeface="Oracle Sans" panose="020B0503020204020204" pitchFamily="34" charset="0"/>
                <a:cs typeface="Oracle Sans" panose="020B0503020204020204" pitchFamily="34" charset="0"/>
              </a:rPr>
              <a:t>publiés</a:t>
            </a:r>
            <a:r>
              <a:rPr lang="en-US" dirty="0">
                <a:solidFill>
                  <a:schemeClr val="tx2"/>
                </a:solidFill>
                <a:latin typeface="Oracle Sans" panose="020B0503020204020204" pitchFamily="34" charset="0"/>
                <a:cs typeface="Oracle Sans" panose="020B0503020204020204" pitchFamily="34" charset="0"/>
              </a:rPr>
              <a:t> sur le dark web par un </a:t>
            </a:r>
            <a:r>
              <a:rPr lang="en-US" dirty="0" err="1">
                <a:solidFill>
                  <a:schemeClr val="tx2"/>
                </a:solidFill>
                <a:latin typeface="Oracle Sans" panose="020B0503020204020204" pitchFamily="34" charset="0"/>
                <a:cs typeface="Oracle Sans" panose="020B0503020204020204" pitchFamily="34" charset="0"/>
              </a:rPr>
              <a:t>groupe</a:t>
            </a:r>
            <a:r>
              <a:rPr lang="en-US" dirty="0">
                <a:solidFill>
                  <a:schemeClr val="tx2"/>
                </a:solidFill>
                <a:latin typeface="Oracle Sans" panose="020B0503020204020204" pitchFamily="34" charset="0"/>
                <a:cs typeface="Oracle Sans" panose="020B0503020204020204" pitchFamily="34" charset="0"/>
              </a:rPr>
              <a:t> de ransomware.</a:t>
            </a:r>
          </a:p>
        </p:txBody>
      </p:sp>
      <p:sp>
        <p:nvSpPr>
          <p:cNvPr id="8" name="Text Placeholder 5">
            <a:extLst>
              <a:ext uri="{FF2B5EF4-FFF2-40B4-BE49-F238E27FC236}">
                <a16:creationId xmlns:a16="http://schemas.microsoft.com/office/drawing/2014/main" id="{3130A9EE-0428-28B5-5A20-F1BD569C9A20}"/>
              </a:ext>
            </a:extLst>
          </p:cNvPr>
          <p:cNvSpPr txBox="1">
            <a:spLocks/>
          </p:cNvSpPr>
          <p:nvPr>
            <p:custDataLst>
              <p:tags r:id="rId3"/>
            </p:custDataLst>
          </p:nvPr>
        </p:nvSpPr>
        <p:spPr>
          <a:xfrm>
            <a:off x="768875" y="5054712"/>
            <a:ext cx="4608512" cy="1373187"/>
          </a:xfrm>
          <a:prstGeom prst="rect">
            <a:avLst/>
          </a:prstGeom>
          <a:noFill/>
        </p:spPr>
        <p:txBody>
          <a:bodyPr vert="horz" lIns="0" tIns="0" rIns="0" bIns="0" rtlCol="0">
            <a:norm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2"/>
                </a:solidFill>
                <a:latin typeface="Oracle Sans" panose="020B0503020204020204" pitchFamily="34" charset="0"/>
              </a:rPr>
              <a:t>Des hackers </a:t>
            </a:r>
            <a:r>
              <a:rPr lang="en-US" dirty="0" err="1">
                <a:solidFill>
                  <a:schemeClr val="tx2"/>
                </a:solidFill>
                <a:latin typeface="Oracle Sans" panose="020B0503020204020204" pitchFamily="34" charset="0"/>
              </a:rPr>
              <a:t>ont</a:t>
            </a:r>
            <a:r>
              <a:rPr lang="en-US" dirty="0">
                <a:solidFill>
                  <a:schemeClr val="tx2"/>
                </a:solidFill>
                <a:latin typeface="Oracle Sans" panose="020B0503020204020204" pitchFamily="34" charset="0"/>
              </a:rPr>
              <a:t> </a:t>
            </a:r>
            <a:r>
              <a:rPr lang="en-US" dirty="0" err="1">
                <a:solidFill>
                  <a:schemeClr val="tx2"/>
                </a:solidFill>
                <a:latin typeface="Oracle Sans" panose="020B0503020204020204" pitchFamily="34" charset="0"/>
              </a:rPr>
              <a:t>volé</a:t>
            </a:r>
            <a:r>
              <a:rPr lang="en-US" dirty="0">
                <a:solidFill>
                  <a:schemeClr val="tx2"/>
                </a:solidFill>
                <a:latin typeface="Oracle Sans" panose="020B0503020204020204" pitchFamily="34" charset="0"/>
              </a:rPr>
              <a:t> des </a:t>
            </a:r>
            <a:r>
              <a:rPr lang="en-US" dirty="0" err="1">
                <a:solidFill>
                  <a:schemeClr val="tx2"/>
                </a:solidFill>
                <a:latin typeface="Oracle Sans" panose="020B0503020204020204" pitchFamily="34" charset="0"/>
              </a:rPr>
              <a:t>dizaines</a:t>
            </a:r>
            <a:r>
              <a:rPr lang="en-US" dirty="0">
                <a:solidFill>
                  <a:schemeClr val="tx2"/>
                </a:solidFill>
                <a:latin typeface="Oracle Sans" panose="020B0503020204020204" pitchFamily="34" charset="0"/>
              </a:rPr>
              <a:t> de </a:t>
            </a:r>
            <a:r>
              <a:rPr lang="en-US" dirty="0" err="1">
                <a:solidFill>
                  <a:schemeClr val="tx2"/>
                </a:solidFill>
                <a:latin typeface="Oracle Sans" panose="020B0503020204020204" pitchFamily="34" charset="0"/>
              </a:rPr>
              <a:t>milliers</a:t>
            </a:r>
            <a:r>
              <a:rPr lang="en-US" dirty="0">
                <a:solidFill>
                  <a:schemeClr val="tx2"/>
                </a:solidFill>
                <a:latin typeface="Oracle Sans" panose="020B0503020204020204" pitchFamily="34" charset="0"/>
              </a:rPr>
              <a:t> de </a:t>
            </a:r>
            <a:r>
              <a:rPr lang="en-US" dirty="0" err="1">
                <a:solidFill>
                  <a:schemeClr val="tx2"/>
                </a:solidFill>
                <a:latin typeface="Oracle Sans" panose="020B0503020204020204" pitchFamily="34" charset="0"/>
              </a:rPr>
              <a:t>courriels</a:t>
            </a:r>
            <a:r>
              <a:rPr lang="en-US" dirty="0">
                <a:solidFill>
                  <a:schemeClr val="tx2"/>
                </a:solidFill>
                <a:latin typeface="Oracle Sans" panose="020B0503020204020204" pitchFamily="34" charset="0"/>
              </a:rPr>
              <a:t>, avec au </a:t>
            </a:r>
            <a:r>
              <a:rPr lang="en-US" dirty="0" err="1">
                <a:solidFill>
                  <a:schemeClr val="tx2"/>
                </a:solidFill>
                <a:latin typeface="Oracle Sans" panose="020B0503020204020204" pitchFamily="34" charset="0"/>
              </a:rPr>
              <a:t>moins</a:t>
            </a:r>
            <a:r>
              <a:rPr lang="en-US" dirty="0">
                <a:solidFill>
                  <a:schemeClr val="tx2"/>
                </a:solidFill>
                <a:latin typeface="Oracle Sans" panose="020B0503020204020204" pitchFamily="34" charset="0"/>
              </a:rPr>
              <a:t> 60 000 </a:t>
            </a:r>
            <a:r>
              <a:rPr lang="en-US" dirty="0" err="1">
                <a:solidFill>
                  <a:schemeClr val="tx2"/>
                </a:solidFill>
                <a:latin typeface="Oracle Sans" panose="020B0503020204020204" pitchFamily="34" charset="0"/>
              </a:rPr>
              <a:t>courriels</a:t>
            </a:r>
            <a:r>
              <a:rPr lang="en-US" dirty="0">
                <a:solidFill>
                  <a:schemeClr val="tx2"/>
                </a:solidFill>
                <a:latin typeface="Oracle Sans" panose="020B0503020204020204" pitchFamily="34" charset="0"/>
              </a:rPr>
              <a:t> pris sur les </a:t>
            </a:r>
            <a:r>
              <a:rPr lang="en-US" dirty="0" err="1">
                <a:solidFill>
                  <a:schemeClr val="tx2"/>
                </a:solidFill>
                <a:latin typeface="Oracle Sans" panose="020B0503020204020204" pitchFamily="34" charset="0"/>
              </a:rPr>
              <a:t>comptes</a:t>
            </a:r>
            <a:r>
              <a:rPr lang="en-US" dirty="0">
                <a:solidFill>
                  <a:schemeClr val="tx2"/>
                </a:solidFill>
                <a:latin typeface="Oracle Sans" panose="020B0503020204020204" pitchFamily="34" charset="0"/>
              </a:rPr>
              <a:t> du personnel du département </a:t>
            </a:r>
            <a:r>
              <a:rPr lang="en-US" dirty="0" err="1">
                <a:solidFill>
                  <a:schemeClr val="tx2"/>
                </a:solidFill>
                <a:latin typeface="Oracle Sans" panose="020B0503020204020204" pitchFamily="34" charset="0"/>
              </a:rPr>
              <a:t>d'État</a:t>
            </a:r>
            <a:r>
              <a:rPr lang="en-US" dirty="0">
                <a:solidFill>
                  <a:schemeClr val="tx2"/>
                </a:solidFill>
                <a:latin typeface="Oracle Sans" panose="020B0503020204020204" pitchFamily="34" charset="0"/>
              </a:rPr>
              <a:t> </a:t>
            </a:r>
            <a:r>
              <a:rPr lang="en-US" dirty="0" err="1">
                <a:solidFill>
                  <a:schemeClr val="tx2"/>
                </a:solidFill>
                <a:latin typeface="Oracle Sans" panose="020B0503020204020204" pitchFamily="34" charset="0"/>
              </a:rPr>
              <a:t>américain</a:t>
            </a:r>
            <a:r>
              <a:rPr lang="en-US" dirty="0">
                <a:solidFill>
                  <a:schemeClr val="tx2"/>
                </a:solidFill>
                <a:latin typeface="Oracle Sans" panose="020B0503020204020204" pitchFamily="34" charset="0"/>
              </a:rPr>
              <a:t>.</a:t>
            </a:r>
          </a:p>
          <a:p>
            <a:endParaRPr lang="en-US" dirty="0">
              <a:solidFill>
                <a:schemeClr val="tx2"/>
              </a:solidFill>
              <a:latin typeface="Oracle Sans" panose="020B0503020204020204" pitchFamily="34" charset="0"/>
            </a:endParaRPr>
          </a:p>
        </p:txBody>
      </p:sp>
      <p:sp>
        <p:nvSpPr>
          <p:cNvPr id="9" name="Text Placeholder 5">
            <a:extLst>
              <a:ext uri="{FF2B5EF4-FFF2-40B4-BE49-F238E27FC236}">
                <a16:creationId xmlns:a16="http://schemas.microsoft.com/office/drawing/2014/main" id="{103D0FA0-4D8C-BE4D-94E0-6E20F5B64426}"/>
              </a:ext>
            </a:extLst>
          </p:cNvPr>
          <p:cNvSpPr txBox="1"/>
          <p:nvPr>
            <p:custDataLst>
              <p:tags r:id="rId4"/>
            </p:custDataLst>
          </p:nvPr>
        </p:nvSpPr>
        <p:spPr>
          <a:xfrm>
            <a:off x="6206085" y="4913157"/>
            <a:ext cx="4763272" cy="1695920"/>
          </a:xfrm>
          <a:prstGeom prst="rect">
            <a:avLst/>
          </a:prstGeom>
        </p:spPr>
        <p:txBody>
          <a:bodyPr vert="horz" lIns="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2">
                    <a:lumMod val="20000"/>
                    <a:lumOff val="80000"/>
                  </a:schemeClr>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2">
                    <a:lumMod val="20000"/>
                    <a:lumOff val="80000"/>
                  </a:schemeClr>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2">
                    <a:lumMod val="20000"/>
                    <a:lumOff val="80000"/>
                  </a:schemeClr>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2">
                    <a:lumMod val="20000"/>
                    <a:lumOff val="80000"/>
                  </a:schemeClr>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2">
                    <a:lumMod val="20000"/>
                    <a:lumOff val="80000"/>
                  </a:schemeClr>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chemeClr val="tx2"/>
                </a:solidFill>
                <a:latin typeface="Oracle Sans" panose="020B0503020204020204" pitchFamily="34" charset="0"/>
                <a:cs typeface="Oracle Sans" panose="020B0503020204020204" pitchFamily="34" charset="0"/>
              </a:rPr>
              <a:t>France</a:t>
            </a:r>
            <a:r>
              <a:rPr lang="en-US" sz="1800" dirty="0">
                <a:solidFill>
                  <a:schemeClr val="tx2"/>
                </a:solidFill>
                <a:latin typeface="Oracle Sans" panose="020B0503020204020204" pitchFamily="34" charset="0"/>
                <a:cs typeface="Oracle Sans" panose="020B0503020204020204" pitchFamily="34" charset="0"/>
              </a:rPr>
              <a:t> , </a:t>
            </a:r>
            <a:r>
              <a:rPr lang="en-US" sz="1800" dirty="0" err="1">
                <a:solidFill>
                  <a:schemeClr val="tx2"/>
                </a:solidFill>
                <a:latin typeface="Oracle Sans" panose="020B0503020204020204" pitchFamily="34" charset="0"/>
                <a:cs typeface="Oracle Sans" panose="020B0503020204020204" pitchFamily="34" charset="0"/>
              </a:rPr>
              <a:t>l'agence</a:t>
            </a:r>
            <a:r>
              <a:rPr lang="en-US" sz="1800" dirty="0">
                <a:solidFill>
                  <a:schemeClr val="tx2"/>
                </a:solidFill>
                <a:latin typeface="Oracle Sans" panose="020B0503020204020204" pitchFamily="34" charset="0"/>
                <a:cs typeface="Oracle Sans" panose="020B0503020204020204" pitchFamily="34" charset="0"/>
              </a:rPr>
              <a:t> </a:t>
            </a:r>
            <a:r>
              <a:rPr lang="en-US" sz="1800" dirty="0" err="1">
                <a:solidFill>
                  <a:schemeClr val="tx2"/>
                </a:solidFill>
                <a:latin typeface="Oracle Sans" panose="020B0503020204020204" pitchFamily="34" charset="0"/>
                <a:cs typeface="Oracle Sans" panose="020B0503020204020204" pitchFamily="34" charset="0"/>
              </a:rPr>
              <a:t>gouvernementale</a:t>
            </a:r>
            <a:r>
              <a:rPr lang="en-US" sz="1800" dirty="0">
                <a:solidFill>
                  <a:schemeClr val="tx2"/>
                </a:solidFill>
                <a:latin typeface="Oracle Sans" panose="020B0503020204020204" pitchFamily="34" charset="0"/>
                <a:cs typeface="Oracle Sans" panose="020B0503020204020204" pitchFamily="34" charset="0"/>
              </a:rPr>
              <a:t> </a:t>
            </a:r>
            <a:r>
              <a:rPr lang="en-US" sz="1800" dirty="0" err="1">
                <a:solidFill>
                  <a:schemeClr val="tx2"/>
                </a:solidFill>
                <a:latin typeface="Oracle Sans" panose="020B0503020204020204" pitchFamily="34" charset="0"/>
                <a:cs typeface="Oracle Sans" panose="020B0503020204020204" pitchFamily="34" charset="0"/>
              </a:rPr>
              <a:t>chargée</a:t>
            </a:r>
            <a:r>
              <a:rPr lang="en-US" sz="1800" dirty="0">
                <a:solidFill>
                  <a:schemeClr val="tx2"/>
                </a:solidFill>
                <a:latin typeface="Oracle Sans" panose="020B0503020204020204" pitchFamily="34" charset="0"/>
                <a:cs typeface="Oracle Sans" panose="020B0503020204020204" pitchFamily="34" charset="0"/>
              </a:rPr>
              <a:t> </a:t>
            </a:r>
            <a:r>
              <a:rPr lang="en-US" sz="1800" dirty="0" err="1">
                <a:solidFill>
                  <a:schemeClr val="tx2"/>
                </a:solidFill>
                <a:latin typeface="Oracle Sans" panose="020B0503020204020204" pitchFamily="34" charset="0"/>
                <a:cs typeface="Oracle Sans" panose="020B0503020204020204" pitchFamily="34" charset="0"/>
              </a:rPr>
              <a:t>d'aider</a:t>
            </a:r>
            <a:r>
              <a:rPr lang="en-US" sz="1800" dirty="0">
                <a:solidFill>
                  <a:schemeClr val="tx2"/>
                </a:solidFill>
                <a:latin typeface="Oracle Sans" panose="020B0503020204020204" pitchFamily="34" charset="0"/>
                <a:cs typeface="Oracle Sans" panose="020B0503020204020204" pitchFamily="34" charset="0"/>
              </a:rPr>
              <a:t> les </a:t>
            </a:r>
            <a:r>
              <a:rPr lang="en-US" sz="1800" dirty="0" err="1">
                <a:solidFill>
                  <a:schemeClr val="tx2"/>
                </a:solidFill>
                <a:latin typeface="Oracle Sans" panose="020B0503020204020204" pitchFamily="34" charset="0"/>
                <a:cs typeface="Oracle Sans" panose="020B0503020204020204" pitchFamily="34" charset="0"/>
              </a:rPr>
              <a:t>chômeurs</a:t>
            </a:r>
            <a:r>
              <a:rPr lang="en-US" sz="1800" dirty="0">
                <a:solidFill>
                  <a:schemeClr val="tx2"/>
                </a:solidFill>
                <a:latin typeface="Oracle Sans" panose="020B0503020204020204" pitchFamily="34" charset="0"/>
                <a:cs typeface="Oracle Sans" panose="020B0503020204020204" pitchFamily="34" charset="0"/>
              </a:rPr>
              <a:t>, a </a:t>
            </a:r>
            <a:r>
              <a:rPr lang="en-US" sz="1800" dirty="0" err="1">
                <a:solidFill>
                  <a:schemeClr val="tx2"/>
                </a:solidFill>
                <a:latin typeface="Oracle Sans" panose="020B0503020204020204" pitchFamily="34" charset="0"/>
                <a:cs typeface="Oracle Sans" panose="020B0503020204020204" pitchFamily="34" charset="0"/>
              </a:rPr>
              <a:t>déclaré</a:t>
            </a:r>
            <a:r>
              <a:rPr lang="en-US" sz="1800" dirty="0">
                <a:solidFill>
                  <a:schemeClr val="tx2"/>
                </a:solidFill>
                <a:latin typeface="Oracle Sans" panose="020B0503020204020204" pitchFamily="34" charset="0"/>
                <a:cs typeface="Oracle Sans" panose="020B0503020204020204" pitchFamily="34" charset="0"/>
              </a:rPr>
              <a:t> que les données de 43 millions de </a:t>
            </a:r>
            <a:r>
              <a:rPr lang="en-US" sz="1800" dirty="0" err="1">
                <a:solidFill>
                  <a:schemeClr val="tx2"/>
                </a:solidFill>
                <a:latin typeface="Oracle Sans" panose="020B0503020204020204" pitchFamily="34" charset="0"/>
                <a:cs typeface="Oracle Sans" panose="020B0503020204020204" pitchFamily="34" charset="0"/>
              </a:rPr>
              <a:t>personnes</a:t>
            </a:r>
            <a:r>
              <a:rPr lang="en-US" sz="1800" dirty="0">
                <a:solidFill>
                  <a:schemeClr val="tx2"/>
                </a:solidFill>
                <a:latin typeface="Oracle Sans" panose="020B0503020204020204" pitchFamily="34" charset="0"/>
                <a:cs typeface="Oracle Sans" panose="020B0503020204020204" pitchFamily="34" charset="0"/>
              </a:rPr>
              <a:t> </a:t>
            </a:r>
            <a:r>
              <a:rPr lang="en-US" sz="1800" dirty="0" err="1">
                <a:solidFill>
                  <a:schemeClr val="tx2"/>
                </a:solidFill>
                <a:latin typeface="Oracle Sans" panose="020B0503020204020204" pitchFamily="34" charset="0"/>
                <a:cs typeface="Oracle Sans" panose="020B0503020204020204" pitchFamily="34" charset="0"/>
              </a:rPr>
              <a:t>avaient</a:t>
            </a:r>
            <a:r>
              <a:rPr lang="en-US" sz="1800" dirty="0">
                <a:solidFill>
                  <a:schemeClr val="tx2"/>
                </a:solidFill>
                <a:latin typeface="Oracle Sans" panose="020B0503020204020204" pitchFamily="34" charset="0"/>
                <a:cs typeface="Oracle Sans" panose="020B0503020204020204" pitchFamily="34" charset="0"/>
              </a:rPr>
              <a:t> </a:t>
            </a:r>
            <a:r>
              <a:rPr lang="en-US" sz="1800" dirty="0" err="1">
                <a:solidFill>
                  <a:schemeClr val="tx2"/>
                </a:solidFill>
                <a:latin typeface="Oracle Sans" panose="020B0503020204020204" pitchFamily="34" charset="0"/>
                <a:cs typeface="Oracle Sans" panose="020B0503020204020204" pitchFamily="34" charset="0"/>
              </a:rPr>
              <a:t>été</a:t>
            </a:r>
            <a:r>
              <a:rPr lang="en-US" sz="1800" dirty="0">
                <a:solidFill>
                  <a:schemeClr val="tx2"/>
                </a:solidFill>
                <a:latin typeface="Oracle Sans" panose="020B0503020204020204" pitchFamily="34" charset="0"/>
                <a:cs typeface="Oracle Sans" panose="020B0503020204020204" pitchFamily="34" charset="0"/>
              </a:rPr>
              <a:t> </a:t>
            </a:r>
            <a:r>
              <a:rPr lang="en-US" sz="1800" dirty="0" err="1">
                <a:solidFill>
                  <a:schemeClr val="tx2"/>
                </a:solidFill>
                <a:latin typeface="Oracle Sans" panose="020B0503020204020204" pitchFamily="34" charset="0"/>
                <a:cs typeface="Oracle Sans" panose="020B0503020204020204" pitchFamily="34" charset="0"/>
              </a:rPr>
              <a:t>exposées</a:t>
            </a:r>
            <a:r>
              <a:rPr lang="en-US" sz="1800" dirty="0">
                <a:solidFill>
                  <a:schemeClr val="tx2"/>
                </a:solidFill>
                <a:latin typeface="Oracle Sans" panose="020B0503020204020204" pitchFamily="34" charset="0"/>
                <a:cs typeface="Oracle Sans" panose="020B0503020204020204" pitchFamily="34" charset="0"/>
              </a:rPr>
              <a:t>.</a:t>
            </a:r>
          </a:p>
        </p:txBody>
      </p:sp>
      <p:pic>
        <p:nvPicPr>
          <p:cNvPr id="12" name="Picture 2">
            <a:extLst>
              <a:ext uri="{FF2B5EF4-FFF2-40B4-BE49-F238E27FC236}">
                <a16:creationId xmlns:a16="http://schemas.microsoft.com/office/drawing/2014/main" id="{074E07B1-4D02-8180-EF3A-FD740E02FB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0796" y="1786839"/>
            <a:ext cx="892448" cy="596637"/>
          </a:xfrm>
          <a:prstGeom prst="rect">
            <a:avLst/>
          </a:prstGeom>
          <a:noFill/>
          <a:ln>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pic>
        <p:nvPicPr>
          <p:cNvPr id="13" name="Picture 6">
            <a:extLst>
              <a:ext uri="{FF2B5EF4-FFF2-40B4-BE49-F238E27FC236}">
                <a16:creationId xmlns:a16="http://schemas.microsoft.com/office/drawing/2014/main" id="{CF1864A4-21FB-E070-38CC-B584165C7C5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00796" y="4366898"/>
            <a:ext cx="685804" cy="457200"/>
          </a:xfrm>
          <a:prstGeom prst="rect">
            <a:avLst/>
          </a:prstGeom>
        </p:spPr>
      </p:pic>
      <p:pic>
        <p:nvPicPr>
          <p:cNvPr id="14" name="Picture 2" descr="Flag of the United States of America">
            <a:extLst>
              <a:ext uri="{FF2B5EF4-FFF2-40B4-BE49-F238E27FC236}">
                <a16:creationId xmlns:a16="http://schemas.microsoft.com/office/drawing/2014/main" id="{BEACB9B7-0A64-CFDE-D3A7-18540BEDFA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7620" y="4464908"/>
            <a:ext cx="870046" cy="4572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631E1A4D-BD9B-3EBE-66E3-E8C644B317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9925" y="1867775"/>
            <a:ext cx="978132" cy="490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8164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CAAE2-F731-FD86-A04B-A01277DC813C}"/>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536BA554-9832-B98B-38B2-E892CB2C7A27}"/>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435FF651-FBDC-39AF-5655-E9A2ADDF4351}"/>
              </a:ext>
            </a:extLst>
          </p:cNvPr>
          <p:cNvSpPr>
            <a:spLocks noGrp="1"/>
          </p:cNvSpPr>
          <p:nvPr>
            <p:ph type="sldNum" sz="quarter" idx="12"/>
          </p:nvPr>
        </p:nvSpPr>
        <p:spPr/>
        <p:txBody>
          <a:bodyPr/>
          <a:lstStyle/>
          <a:p>
            <a:fld id="{345D60D9-5372-5F40-9443-0F9AE5BDC3C8}" type="slidenum">
              <a:rPr lang="en-US" smtClean="0"/>
              <a:pPr/>
              <a:t>11</a:t>
            </a:fld>
            <a:endParaRPr lang="en-US" dirty="0"/>
          </a:p>
        </p:txBody>
      </p:sp>
      <p:sp>
        <p:nvSpPr>
          <p:cNvPr id="5" name="Text Placeholder 7">
            <a:extLst>
              <a:ext uri="{FF2B5EF4-FFF2-40B4-BE49-F238E27FC236}">
                <a16:creationId xmlns:a16="http://schemas.microsoft.com/office/drawing/2014/main" id="{5915B921-E3A3-BD15-40D1-5E99E1DFF3FD}"/>
              </a:ext>
            </a:extLst>
          </p:cNvPr>
          <p:cNvSpPr txBox="1">
            <a:spLocks/>
          </p:cNvSpPr>
          <p:nvPr/>
        </p:nvSpPr>
        <p:spPr>
          <a:xfrm>
            <a:off x="857002" y="716369"/>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dirty="0" err="1"/>
              <a:t>Cadres</a:t>
            </a:r>
            <a:r>
              <a:rPr lang="it-IT" sz="2000" dirty="0"/>
              <a:t> de </a:t>
            </a:r>
            <a:r>
              <a:rPr lang="it-IT" sz="2000" dirty="0" err="1"/>
              <a:t>cybersécurité</a:t>
            </a:r>
            <a:r>
              <a:rPr lang="it-IT" sz="2000" dirty="0"/>
              <a:t> </a:t>
            </a:r>
            <a:r>
              <a:rPr lang="it-IT" sz="2000" dirty="0" err="1"/>
              <a:t>des</a:t>
            </a:r>
            <a:r>
              <a:rPr lang="it-IT" sz="2000" dirty="0"/>
              <a:t> </a:t>
            </a:r>
            <a:r>
              <a:rPr lang="it-IT" sz="2000" dirty="0" err="1"/>
              <a:t>gouvernements</a:t>
            </a:r>
            <a:r>
              <a:rPr lang="it-IT" sz="2000" dirty="0"/>
              <a:t>.</a:t>
            </a:r>
            <a:endParaRPr lang="en-US" sz="2000" dirty="0"/>
          </a:p>
        </p:txBody>
      </p:sp>
      <p:sp>
        <p:nvSpPr>
          <p:cNvPr id="6" name="Title 5">
            <a:extLst>
              <a:ext uri="{FF2B5EF4-FFF2-40B4-BE49-F238E27FC236}">
                <a16:creationId xmlns:a16="http://schemas.microsoft.com/office/drawing/2014/main" id="{73AEAD1D-4215-E8E0-E843-F08719FAD63E}"/>
              </a:ext>
            </a:extLst>
          </p:cNvPr>
          <p:cNvSpPr txBox="1">
            <a:spLocks/>
          </p:cNvSpPr>
          <p:nvPr/>
        </p:nvSpPr>
        <p:spPr>
          <a:xfrm>
            <a:off x="768875" y="182403"/>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Renforcer la cybersécurité gouvernementale</a:t>
            </a:r>
          </a:p>
        </p:txBody>
      </p:sp>
      <p:pic>
        <p:nvPicPr>
          <p:cNvPr id="7" name="Picture 8">
            <a:extLst>
              <a:ext uri="{FF2B5EF4-FFF2-40B4-BE49-F238E27FC236}">
                <a16:creationId xmlns:a16="http://schemas.microsoft.com/office/drawing/2014/main" id="{DE5404D6-20E7-98FD-AAD3-470C2CF2A1F5}"/>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33334" r="7408"/>
          <a:stretch/>
        </p:blipFill>
        <p:spPr>
          <a:xfrm>
            <a:off x="7061479" y="1539329"/>
            <a:ext cx="3755654" cy="4225111"/>
          </a:xfrm>
          <a:prstGeom prst="rect">
            <a:avLst/>
          </a:prstGeom>
        </p:spPr>
      </p:pic>
      <p:sp>
        <p:nvSpPr>
          <p:cNvPr id="8" name="Google Shape;1896;gb753155708_0_109">
            <a:extLst>
              <a:ext uri="{FF2B5EF4-FFF2-40B4-BE49-F238E27FC236}">
                <a16:creationId xmlns:a16="http://schemas.microsoft.com/office/drawing/2014/main" id="{01290297-03FC-55B5-309C-DC78EB7C464C}"/>
              </a:ext>
            </a:extLst>
          </p:cNvPr>
          <p:cNvSpPr txBox="1">
            <a:spLocks/>
          </p:cNvSpPr>
          <p:nvPr/>
        </p:nvSpPr>
        <p:spPr>
          <a:xfrm>
            <a:off x="1028700" y="1889135"/>
            <a:ext cx="5067300" cy="4492979"/>
          </a:xfrm>
          <a:prstGeom prst="rect">
            <a:avLst/>
          </a:prstGeom>
          <a:noFill/>
          <a:ln>
            <a:noFill/>
          </a:ln>
        </p:spPr>
        <p:txBody>
          <a:bodyPr spcFirstLastPara="1" wrap="square" lIns="91425" tIns="45700" rIns="91425" bIns="45700" anchor="t" anchorCtr="0">
            <a:no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b="1" dirty="0"/>
              <a:t>✅ </a:t>
            </a:r>
            <a:r>
              <a:rPr dirty="0"/>
              <a:t>NIST</a:t>
            </a:r>
          </a:p>
          <a:p>
            <a:r>
              <a:rPr lang="fr-FR" b="1" dirty="0"/>
              <a:t>✅ </a:t>
            </a:r>
            <a:r>
              <a:rPr dirty="0"/>
              <a:t>ISO 27001 &amp; ISO 27002</a:t>
            </a:r>
          </a:p>
          <a:p>
            <a:r>
              <a:rPr lang="fr-FR" b="1" dirty="0"/>
              <a:t>✅ </a:t>
            </a:r>
            <a:r>
              <a:rPr dirty="0"/>
              <a:t>CIS Controls</a:t>
            </a:r>
          </a:p>
          <a:p>
            <a:r>
              <a:rPr lang="fr-FR" b="1" dirty="0"/>
              <a:t>✅ </a:t>
            </a:r>
            <a:r>
              <a:rPr dirty="0"/>
              <a:t>SOC2</a:t>
            </a:r>
          </a:p>
          <a:p>
            <a:r>
              <a:rPr lang="fr-FR" b="1" dirty="0"/>
              <a:t>✅ </a:t>
            </a:r>
            <a:r>
              <a:rPr dirty="0"/>
              <a:t>COBIT</a:t>
            </a:r>
          </a:p>
          <a:p>
            <a:r>
              <a:rPr lang="fr-FR" b="1" dirty="0"/>
              <a:t>✅ </a:t>
            </a:r>
            <a:r>
              <a:rPr dirty="0"/>
              <a:t>СММС 2.0 </a:t>
            </a:r>
          </a:p>
          <a:p>
            <a:r>
              <a:rPr lang="fr-FR" b="1" dirty="0"/>
              <a:t>✅ </a:t>
            </a:r>
            <a:r>
              <a:rPr dirty="0"/>
              <a:t>Cyber Essentials (</a:t>
            </a:r>
            <a:r>
              <a:rPr dirty="0" err="1"/>
              <a:t>Royaume</a:t>
            </a:r>
            <a:r>
              <a:rPr dirty="0"/>
              <a:t>-Uni)</a:t>
            </a:r>
          </a:p>
          <a:p>
            <a:r>
              <a:rPr lang="fr-FR" b="1" dirty="0"/>
              <a:t>✅ </a:t>
            </a:r>
            <a:r>
              <a:rPr dirty="0"/>
              <a:t>Essential 8 (</a:t>
            </a:r>
            <a:r>
              <a:rPr dirty="0" err="1"/>
              <a:t>Australie</a:t>
            </a:r>
            <a:r>
              <a:rPr dirty="0"/>
              <a:t>)</a:t>
            </a:r>
          </a:p>
        </p:txBody>
      </p:sp>
    </p:spTree>
    <p:extLst>
      <p:ext uri="{BB962C8B-B14F-4D97-AF65-F5344CB8AC3E}">
        <p14:creationId xmlns:p14="http://schemas.microsoft.com/office/powerpoint/2010/main" val="3012006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C1C5B-63B1-9802-9E8A-0A8D1B843F21}"/>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6952D34-8397-4A59-321B-D64D8F186883}"/>
              </a:ext>
            </a:extLst>
          </p:cNvPr>
          <p:cNvSpPr>
            <a:spLocks noGrp="1"/>
          </p:cNvSpPr>
          <p:nvPr>
            <p:ph type="sldNum" sz="quarter" idx="18"/>
          </p:nvPr>
        </p:nvSpPr>
        <p:spPr>
          <a:xfrm>
            <a:off x="762000" y="6423660"/>
            <a:ext cx="365760" cy="365760"/>
          </a:xfrm>
        </p:spPr>
        <p:txBody>
          <a:bodyPr/>
          <a:lstStyle/>
          <a:p>
            <a:fld id="{345D60D9-5372-5F40-9443-0F9AE5BDC3C8}" type="slidenum">
              <a:rPr lang="en-US" smtClean="0"/>
              <a:pPr/>
              <a:t>12</a:t>
            </a:fld>
            <a:endParaRPr lang="en-US" dirty="0"/>
          </a:p>
        </p:txBody>
      </p:sp>
      <p:sp>
        <p:nvSpPr>
          <p:cNvPr id="7" name="Footer Placeholder 6">
            <a:extLst>
              <a:ext uri="{FF2B5EF4-FFF2-40B4-BE49-F238E27FC236}">
                <a16:creationId xmlns:a16="http://schemas.microsoft.com/office/drawing/2014/main" id="{25656DD0-699C-D0E5-48B7-2015BB0935FA}"/>
              </a:ext>
            </a:extLst>
          </p:cNvPr>
          <p:cNvSpPr>
            <a:spLocks noGrp="1"/>
          </p:cNvSpPr>
          <p:nvPr>
            <p:ph type="ftr" sz="quarter" idx="17"/>
          </p:nvPr>
        </p:nvSpPr>
        <p:spPr>
          <a:xfrm>
            <a:off x="1127759" y="6423978"/>
            <a:ext cx="5745379" cy="365125"/>
          </a:xfrm>
        </p:spPr>
        <p:txBody>
          <a:bodyPr/>
          <a:lstStyle/>
          <a:p>
            <a:r>
              <a:rPr lang="en-US" dirty="0"/>
              <a:t>Copyright © 2025</a:t>
            </a:r>
          </a:p>
        </p:txBody>
      </p:sp>
      <p:sp>
        <p:nvSpPr>
          <p:cNvPr id="2" name="Title 1">
            <a:extLst>
              <a:ext uri="{FF2B5EF4-FFF2-40B4-BE49-F238E27FC236}">
                <a16:creationId xmlns:a16="http://schemas.microsoft.com/office/drawing/2014/main" id="{7676B5AA-0C48-F2A2-F64F-D7143FA6A11E}"/>
              </a:ext>
            </a:extLst>
          </p:cNvPr>
          <p:cNvSpPr>
            <a:spLocks noGrp="1"/>
          </p:cNvSpPr>
          <p:nvPr>
            <p:ph type="title"/>
          </p:nvPr>
        </p:nvSpPr>
        <p:spPr>
          <a:xfrm>
            <a:off x="762000" y="275112"/>
            <a:ext cx="10671048" cy="365125"/>
          </a:xfrm>
        </p:spPr>
        <p:txBody>
          <a:bodyPr/>
          <a:lstStyle/>
          <a:p>
            <a:r>
              <a:rPr lang="en-US" dirty="0" err="1"/>
              <a:t>Renforcer</a:t>
            </a:r>
            <a:r>
              <a:rPr lang="en-US" dirty="0"/>
              <a:t> la </a:t>
            </a:r>
            <a:r>
              <a:rPr lang="en-US" dirty="0" err="1"/>
              <a:t>cybersécurité</a:t>
            </a:r>
            <a:r>
              <a:rPr lang="en-US" dirty="0"/>
              <a:t> </a:t>
            </a:r>
            <a:r>
              <a:rPr lang="en-US" dirty="0" err="1"/>
              <a:t>gouvernementale</a:t>
            </a:r>
            <a:endParaRPr lang="en-US" dirty="0"/>
          </a:p>
        </p:txBody>
      </p:sp>
      <p:sp>
        <p:nvSpPr>
          <p:cNvPr id="8" name="TextBox 21">
            <a:extLst>
              <a:ext uri="{FF2B5EF4-FFF2-40B4-BE49-F238E27FC236}">
                <a16:creationId xmlns:a16="http://schemas.microsoft.com/office/drawing/2014/main" id="{600F10BB-4397-5F76-9751-C72E9DB8EEBC}"/>
              </a:ext>
            </a:extLst>
          </p:cNvPr>
          <p:cNvSpPr txBox="1"/>
          <p:nvPr/>
        </p:nvSpPr>
        <p:spPr>
          <a:xfrm>
            <a:off x="639159" y="2868159"/>
            <a:ext cx="4823072" cy="3016210"/>
          </a:xfrm>
          <a:prstGeom prst="rect">
            <a:avLst/>
          </a:prstGeom>
          <a:noFill/>
        </p:spPr>
        <p:txBody>
          <a:bodyPr wrap="square">
            <a:spAutoFit/>
          </a:bodyPr>
          <a:lstStyle/>
          <a:p>
            <a:r>
              <a:t>“Unifier notre plateforme de gestion des identités est le point n°1 de ce que je considère comme ma démarche d'architecture Zero Trust à trois piliers… [Avec plus de 40 bureaux], il est impératif pour nous de créer un environnement où nous rassemblons l'autorisation et la gestion des identités ainsi que l'authentification sous une seule plateforme.”</a:t>
            </a:r>
          </a:p>
          <a:p>
            <a:endParaRPr/>
          </a:p>
          <a:p>
            <a:r>
              <a:t>Melinda Rogers </a:t>
            </a:r>
          </a:p>
          <a:p>
            <a:r>
              <a:t>Directrice des systèmes d'information</a:t>
            </a:r>
          </a:p>
          <a:p>
            <a:r>
              <a:t>Département de la Justice</a:t>
            </a:r>
          </a:p>
        </p:txBody>
      </p:sp>
      <p:pic>
        <p:nvPicPr>
          <p:cNvPr id="9" name="Picture 2">
            <a:extLst>
              <a:ext uri="{FF2B5EF4-FFF2-40B4-BE49-F238E27FC236}">
                <a16:creationId xmlns:a16="http://schemas.microsoft.com/office/drawing/2014/main" id="{2C704256-7242-DE76-BCCB-D7CDA84927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392" y="1462768"/>
            <a:ext cx="1174144" cy="1174144"/>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2">
            <a:extLst>
              <a:ext uri="{FF2B5EF4-FFF2-40B4-BE49-F238E27FC236}">
                <a16:creationId xmlns:a16="http://schemas.microsoft.com/office/drawing/2014/main" id="{CA14DF79-263D-84CB-F914-1E01D76718C4}"/>
              </a:ext>
            </a:extLst>
          </p:cNvPr>
          <p:cNvSpPr txBox="1">
            <a:spLocks/>
          </p:cNvSpPr>
          <p:nvPr/>
        </p:nvSpPr>
        <p:spPr>
          <a:xfrm>
            <a:off x="6548791" y="2868159"/>
            <a:ext cx="5400599" cy="3016210"/>
          </a:xfrm>
          <a:prstGeom prst="rect">
            <a:avLst/>
          </a:prstGeom>
          <a:noFill/>
        </p:spPr>
        <p:txBody>
          <a:bodyPr vert="horz" lIns="0" tIns="0" rIns="0" bIns="0" rtlCol="0">
            <a:normAutofit lnSpcReduction="10000"/>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CH"/>
              <a:t>« Lorsqu'il s'agit de cybersécurité, pensez à des protections au niveau des données. Disposons-nous des contrôles appropriés ? Disposons-nous des bons outils ? Disposons-nous des bonnes règles métier, d'un moyen de les codifier et de mécanismes automatisés pour protéger les données dans des ensembles uniques ? »</a:t>
            </a:r>
          </a:p>
          <a:p>
            <a:endParaRPr lang="fr-CH"/>
          </a:p>
          <a:p>
            <a:r>
              <a:rPr lang="fr-CH"/>
              <a:t>Terry Carpenter,</a:t>
            </a:r>
          </a:p>
          <a:p>
            <a:r>
              <a:rPr lang="fr-CH"/>
              <a:t>Directeur de l'information</a:t>
            </a:r>
          </a:p>
          <a:p>
            <a:r>
              <a:rPr lang="fr-CH"/>
              <a:t>Fondation nationale pour la science</a:t>
            </a:r>
          </a:p>
        </p:txBody>
      </p:sp>
      <p:pic>
        <p:nvPicPr>
          <p:cNvPr id="12" name="Picture 4" descr="National Science Foundation - Wikipedia">
            <a:extLst>
              <a:ext uri="{FF2B5EF4-FFF2-40B4-BE49-F238E27FC236}">
                <a16:creationId xmlns:a16="http://schemas.microsoft.com/office/drawing/2014/main" id="{7AD7A8AB-4BA2-C86C-3BE7-405B9646B7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8008" y="1242126"/>
            <a:ext cx="1628800" cy="16288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7">
            <a:extLst>
              <a:ext uri="{FF2B5EF4-FFF2-40B4-BE49-F238E27FC236}">
                <a16:creationId xmlns:a16="http://schemas.microsoft.com/office/drawing/2014/main" id="{1F2B5835-2703-0B52-D42A-18D9D0034BB5}"/>
              </a:ext>
            </a:extLst>
          </p:cNvPr>
          <p:cNvSpPr txBox="1">
            <a:spLocks/>
          </p:cNvSpPr>
          <p:nvPr/>
        </p:nvSpPr>
        <p:spPr>
          <a:xfrm>
            <a:off x="760476" y="720962"/>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dirty="0" err="1"/>
              <a:t>Prévisions</a:t>
            </a:r>
            <a:r>
              <a:rPr lang="it-IT" sz="2000" dirty="0"/>
              <a:t> </a:t>
            </a:r>
            <a:r>
              <a:rPr lang="it-IT" sz="2000" dirty="0" err="1"/>
              <a:t>du</a:t>
            </a:r>
            <a:r>
              <a:rPr lang="it-IT" sz="2000" dirty="0"/>
              <a:t> CIO </a:t>
            </a:r>
            <a:r>
              <a:rPr lang="it-IT" sz="2000" dirty="0" err="1"/>
              <a:t>fédéral</a:t>
            </a:r>
            <a:r>
              <a:rPr lang="it-IT" sz="2000" dirty="0"/>
              <a:t> 2025.</a:t>
            </a:r>
            <a:endParaRPr lang="en-US" sz="2000" dirty="0"/>
          </a:p>
        </p:txBody>
      </p:sp>
    </p:spTree>
    <p:extLst>
      <p:ext uri="{BB962C8B-B14F-4D97-AF65-F5344CB8AC3E}">
        <p14:creationId xmlns:p14="http://schemas.microsoft.com/office/powerpoint/2010/main" val="3681867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00D005-F124-7718-424F-9156B9AC3160}"/>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808F0175-F155-91F6-03A6-4AC3B0A28183}"/>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5FE9B6DE-B96A-6F0E-5C36-4376B14F4668}"/>
              </a:ext>
            </a:extLst>
          </p:cNvPr>
          <p:cNvSpPr>
            <a:spLocks noGrp="1"/>
          </p:cNvSpPr>
          <p:nvPr>
            <p:ph type="sldNum" sz="quarter" idx="12"/>
          </p:nvPr>
        </p:nvSpPr>
        <p:spPr/>
        <p:txBody>
          <a:bodyPr/>
          <a:lstStyle/>
          <a:p>
            <a:fld id="{345D60D9-5372-5F40-9443-0F9AE5BDC3C8}" type="slidenum">
              <a:rPr lang="en-US" smtClean="0"/>
              <a:pPr/>
              <a:t>13</a:t>
            </a:fld>
            <a:endParaRPr lang="en-US" dirty="0"/>
          </a:p>
        </p:txBody>
      </p:sp>
      <p:sp>
        <p:nvSpPr>
          <p:cNvPr id="5" name="Text Placeholder 7">
            <a:extLst>
              <a:ext uri="{FF2B5EF4-FFF2-40B4-BE49-F238E27FC236}">
                <a16:creationId xmlns:a16="http://schemas.microsoft.com/office/drawing/2014/main" id="{2C9BCBE1-0ED6-C943-5426-27876CA09DFC}"/>
              </a:ext>
            </a:extLst>
          </p:cNvPr>
          <p:cNvSpPr txBox="1">
            <a:spLocks/>
          </p:cNvSpPr>
          <p:nvPr/>
        </p:nvSpPr>
        <p:spPr>
          <a:xfrm>
            <a:off x="857002" y="716369"/>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dirty="0" err="1"/>
              <a:t>Cadre</a:t>
            </a:r>
            <a:r>
              <a:rPr lang="it-IT" sz="2000" dirty="0"/>
              <a:t> de </a:t>
            </a:r>
            <a:r>
              <a:rPr lang="it-IT" sz="2000" dirty="0" err="1"/>
              <a:t>cybersécurité</a:t>
            </a:r>
            <a:r>
              <a:rPr lang="it-IT" sz="2000" dirty="0"/>
              <a:t> NIST (CSF) 2.0</a:t>
            </a:r>
            <a:endParaRPr lang="en-US" sz="2000" dirty="0"/>
          </a:p>
        </p:txBody>
      </p:sp>
      <p:sp>
        <p:nvSpPr>
          <p:cNvPr id="6" name="Title 5">
            <a:extLst>
              <a:ext uri="{FF2B5EF4-FFF2-40B4-BE49-F238E27FC236}">
                <a16:creationId xmlns:a16="http://schemas.microsoft.com/office/drawing/2014/main" id="{F11347AD-82BD-E2E0-358A-3A0AAF95FCB0}"/>
              </a:ext>
            </a:extLst>
          </p:cNvPr>
          <p:cNvSpPr txBox="1">
            <a:spLocks/>
          </p:cNvSpPr>
          <p:nvPr/>
        </p:nvSpPr>
        <p:spPr>
          <a:xfrm>
            <a:off x="768875" y="182403"/>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Renforcer la cybersécurité gouvernementale</a:t>
            </a:r>
          </a:p>
        </p:txBody>
      </p:sp>
      <p:pic>
        <p:nvPicPr>
          <p:cNvPr id="2" name="Picture 2" descr="NIST Cybersecurity Framework 2.0">
            <a:extLst>
              <a:ext uri="{FF2B5EF4-FFF2-40B4-BE49-F238E27FC236}">
                <a16:creationId xmlns:a16="http://schemas.microsoft.com/office/drawing/2014/main" id="{8EBD9304-21A2-3368-2FC3-4D616BF0C3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52901"/>
            <a:ext cx="5848865" cy="5636202"/>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3">
            <a:extLst>
              <a:ext uri="{FF2B5EF4-FFF2-40B4-BE49-F238E27FC236}">
                <a16:creationId xmlns:a16="http://schemas.microsoft.com/office/drawing/2014/main" id="{88D6973E-15D9-EEDA-9E95-9E666BA6B315}"/>
              </a:ext>
            </a:extLst>
          </p:cNvPr>
          <p:cNvSpPr txBox="1"/>
          <p:nvPr/>
        </p:nvSpPr>
        <p:spPr>
          <a:xfrm>
            <a:off x="5303912" y="1654183"/>
            <a:ext cx="6313461" cy="5355312"/>
          </a:xfrm>
          <a:prstGeom prst="rect">
            <a:avLst/>
          </a:prstGeom>
          <a:noFill/>
        </p:spPr>
        <p:txBody>
          <a:bodyPr wrap="square" rtlCol="0">
            <a:spAutoFit/>
          </a:bodyPr>
          <a:lstStyle/>
          <a:p>
            <a:pPr marL="342900" marR="0" lvl="0" indent="-342900">
              <a:buFont typeface="Symbol" pitchFamily="2" charset="2"/>
              <a:buChar char=""/>
            </a:pPr>
            <a:r>
              <a:rPr lang="fr-CH" b="1" dirty="0"/>
              <a:t>Identifier</a:t>
            </a:r>
            <a:r>
              <a:rPr lang="fr-CH" dirty="0"/>
              <a:t> - </a:t>
            </a:r>
            <a:r>
              <a:rPr lang="en-US" sz="1800" dirty="0" err="1">
                <a:effectLst/>
                <a:latin typeface="Oracle Sans Tab" panose="020B0503020204020204" pitchFamily="34" charset="0"/>
                <a:ea typeface="Cambria" panose="02040503050406030204" pitchFamily="18" charset="0"/>
                <a:cs typeface="Oracle Sans Tab" panose="020B0503020204020204" pitchFamily="34" charset="0"/>
              </a:rPr>
              <a:t>Développer</a:t>
            </a:r>
            <a:r>
              <a:rPr lang="en-US" sz="1800" dirty="0">
                <a:effectLst/>
                <a:latin typeface="Oracle Sans Tab" panose="020B0503020204020204" pitchFamily="34" charset="0"/>
                <a:ea typeface="Cambria" panose="02040503050406030204" pitchFamily="18" charset="0"/>
                <a:cs typeface="Oracle Sans Tab" panose="020B0503020204020204" pitchFamily="34" charset="0"/>
              </a:rPr>
              <a:t> </a:t>
            </a:r>
            <a:r>
              <a:rPr lang="en-US" sz="1800" dirty="0" err="1">
                <a:effectLst/>
                <a:latin typeface="Oracle Sans Tab" panose="020B0503020204020204" pitchFamily="34" charset="0"/>
                <a:ea typeface="Cambria" panose="02040503050406030204" pitchFamily="18" charset="0"/>
                <a:cs typeface="Oracle Sans Tab" panose="020B0503020204020204" pitchFamily="34" charset="0"/>
              </a:rPr>
              <a:t>une</a:t>
            </a:r>
            <a:r>
              <a:rPr lang="en-US" sz="1800" dirty="0">
                <a:effectLst/>
                <a:latin typeface="Oracle Sans Tab" panose="020B0503020204020204" pitchFamily="34" charset="0"/>
                <a:ea typeface="Cambria" panose="02040503050406030204" pitchFamily="18" charset="0"/>
                <a:cs typeface="Oracle Sans Tab" panose="020B0503020204020204" pitchFamily="34" charset="0"/>
              </a:rPr>
              <a:t> </a:t>
            </a:r>
            <a:r>
              <a:rPr lang="en-US" sz="1800" dirty="0" err="1">
                <a:effectLst/>
                <a:latin typeface="Oracle Sans Tab" panose="020B0503020204020204" pitchFamily="34" charset="0"/>
                <a:ea typeface="Cambria" panose="02040503050406030204" pitchFamily="18" charset="0"/>
                <a:cs typeface="Oracle Sans Tab" panose="020B0503020204020204" pitchFamily="34" charset="0"/>
              </a:rPr>
              <a:t>compréhension</a:t>
            </a:r>
            <a:r>
              <a:rPr lang="en-US" sz="1800" dirty="0">
                <a:effectLst/>
                <a:latin typeface="Oracle Sans Tab" panose="020B0503020204020204" pitchFamily="34" charset="0"/>
                <a:ea typeface="Cambria" panose="02040503050406030204" pitchFamily="18" charset="0"/>
                <a:cs typeface="Oracle Sans Tab" panose="020B0503020204020204" pitchFamily="34" charset="0"/>
              </a:rPr>
              <a:t> </a:t>
            </a:r>
            <a:r>
              <a:rPr lang="en-US" sz="1800" dirty="0" err="1">
                <a:effectLst/>
                <a:latin typeface="Oracle Sans Tab" panose="020B0503020204020204" pitchFamily="34" charset="0"/>
                <a:ea typeface="Cambria" panose="02040503050406030204" pitchFamily="18" charset="0"/>
                <a:cs typeface="Oracle Sans Tab" panose="020B0503020204020204" pitchFamily="34" charset="0"/>
              </a:rPr>
              <a:t>organisationnelle</a:t>
            </a:r>
            <a:r>
              <a:rPr lang="en-US" sz="1800" dirty="0">
                <a:effectLst/>
                <a:latin typeface="Oracle Sans Tab" panose="020B0503020204020204" pitchFamily="34" charset="0"/>
                <a:ea typeface="Cambria" panose="02040503050406030204" pitchFamily="18" charset="0"/>
                <a:cs typeface="Oracle Sans Tab" panose="020B0503020204020204" pitchFamily="34" charset="0"/>
              </a:rPr>
              <a:t> pour </a:t>
            </a:r>
            <a:r>
              <a:rPr lang="en-US" sz="1800" dirty="0" err="1">
                <a:effectLst/>
                <a:latin typeface="Oracle Sans Tab" panose="020B0503020204020204" pitchFamily="34" charset="0"/>
                <a:ea typeface="Cambria" panose="02040503050406030204" pitchFamily="18" charset="0"/>
                <a:cs typeface="Oracle Sans Tab" panose="020B0503020204020204" pitchFamily="34" charset="0"/>
              </a:rPr>
              <a:t>gérer</a:t>
            </a:r>
            <a:r>
              <a:rPr lang="en-US" sz="1800" dirty="0">
                <a:effectLst/>
                <a:latin typeface="Oracle Sans Tab" panose="020B0503020204020204" pitchFamily="34" charset="0"/>
                <a:ea typeface="Cambria" panose="02040503050406030204" pitchFamily="18" charset="0"/>
                <a:cs typeface="Oracle Sans Tab" panose="020B0503020204020204" pitchFamily="34" charset="0"/>
              </a:rPr>
              <a:t> le </a:t>
            </a:r>
            <a:r>
              <a:rPr lang="en-US" sz="1800" dirty="0" err="1">
                <a:effectLst/>
                <a:latin typeface="Oracle Sans Tab" panose="020B0503020204020204" pitchFamily="34" charset="0"/>
                <a:ea typeface="Cambria" panose="02040503050406030204" pitchFamily="18" charset="0"/>
                <a:cs typeface="Oracle Sans Tab" panose="020B0503020204020204" pitchFamily="34" charset="0"/>
              </a:rPr>
              <a:t>risque</a:t>
            </a:r>
            <a:r>
              <a:rPr lang="en-US" sz="1800" dirty="0">
                <a:effectLst/>
                <a:latin typeface="Oracle Sans Tab" panose="020B0503020204020204" pitchFamily="34" charset="0"/>
                <a:ea typeface="Cambria" panose="02040503050406030204" pitchFamily="18" charset="0"/>
                <a:cs typeface="Oracle Sans Tab" panose="020B0503020204020204" pitchFamily="34" charset="0"/>
              </a:rPr>
              <a:t> de </a:t>
            </a:r>
            <a:r>
              <a:rPr lang="en-US" sz="1800" dirty="0" err="1">
                <a:effectLst/>
                <a:latin typeface="Oracle Sans Tab" panose="020B0503020204020204" pitchFamily="34" charset="0"/>
                <a:ea typeface="Cambria" panose="02040503050406030204" pitchFamily="18" charset="0"/>
                <a:cs typeface="Oracle Sans Tab" panose="020B0503020204020204" pitchFamily="34" charset="0"/>
              </a:rPr>
              <a:t>cybersécurité</a:t>
            </a:r>
            <a:r>
              <a:rPr lang="en-US" sz="1800" dirty="0">
                <a:effectLst/>
                <a:latin typeface="Oracle Sans Tab" panose="020B0503020204020204" pitchFamily="34" charset="0"/>
                <a:ea typeface="Cambria" panose="02040503050406030204" pitchFamily="18" charset="0"/>
                <a:cs typeface="Oracle Sans Tab" panose="020B0503020204020204" pitchFamily="34" charset="0"/>
              </a:rPr>
              <a:t> </a:t>
            </a:r>
            <a:r>
              <a:rPr lang="en-US" sz="1800" dirty="0" err="1">
                <a:effectLst/>
                <a:latin typeface="Oracle Sans Tab" panose="020B0503020204020204" pitchFamily="34" charset="0"/>
                <a:ea typeface="Cambria" panose="02040503050406030204" pitchFamily="18" charset="0"/>
                <a:cs typeface="Oracle Sans Tab" panose="020B0503020204020204" pitchFamily="34" charset="0"/>
              </a:rPr>
              <a:t>concernant</a:t>
            </a:r>
            <a:r>
              <a:rPr lang="en-US" sz="1800" dirty="0">
                <a:effectLst/>
                <a:latin typeface="Oracle Sans Tab" panose="020B0503020204020204" pitchFamily="34" charset="0"/>
                <a:ea typeface="Cambria" panose="02040503050406030204" pitchFamily="18" charset="0"/>
                <a:cs typeface="Oracle Sans Tab" panose="020B0503020204020204" pitchFamily="34" charset="0"/>
              </a:rPr>
              <a:t> les </a:t>
            </a:r>
            <a:r>
              <a:rPr lang="en-US" sz="1800" dirty="0" err="1">
                <a:effectLst/>
                <a:latin typeface="Oracle Sans Tab" panose="020B0503020204020204" pitchFamily="34" charset="0"/>
                <a:ea typeface="Cambria" panose="02040503050406030204" pitchFamily="18" charset="0"/>
                <a:cs typeface="Oracle Sans Tab" panose="020B0503020204020204" pitchFamily="34" charset="0"/>
              </a:rPr>
              <a:t>systèmes</a:t>
            </a:r>
            <a:r>
              <a:rPr lang="en-US" sz="1800" dirty="0">
                <a:effectLst/>
                <a:latin typeface="Oracle Sans Tab" panose="020B0503020204020204" pitchFamily="34" charset="0"/>
                <a:ea typeface="Cambria" panose="02040503050406030204" pitchFamily="18" charset="0"/>
                <a:cs typeface="Oracle Sans Tab" panose="020B0503020204020204" pitchFamily="34" charset="0"/>
              </a:rPr>
              <a:t>, les </a:t>
            </a:r>
            <a:r>
              <a:rPr lang="en-US" sz="1800" dirty="0" err="1">
                <a:effectLst/>
                <a:latin typeface="Oracle Sans Tab" panose="020B0503020204020204" pitchFamily="34" charset="0"/>
                <a:ea typeface="Cambria" panose="02040503050406030204" pitchFamily="18" charset="0"/>
                <a:cs typeface="Oracle Sans Tab" panose="020B0503020204020204" pitchFamily="34" charset="0"/>
              </a:rPr>
              <a:t>actifs</a:t>
            </a:r>
            <a:r>
              <a:rPr lang="en-US" sz="1800" dirty="0">
                <a:effectLst/>
                <a:latin typeface="Oracle Sans Tab" panose="020B0503020204020204" pitchFamily="34" charset="0"/>
                <a:ea typeface="Cambria" panose="02040503050406030204" pitchFamily="18" charset="0"/>
                <a:cs typeface="Oracle Sans Tab" panose="020B0503020204020204" pitchFamily="34" charset="0"/>
              </a:rPr>
              <a:t>, les données. </a:t>
            </a:r>
          </a:p>
          <a:p>
            <a:pPr marL="228600" marR="0"/>
            <a:r>
              <a:rPr lang="en-US" sz="1800" dirty="0">
                <a:effectLst/>
                <a:latin typeface="Oracle Sans Tab" panose="020B0503020204020204" pitchFamily="34" charset="0"/>
                <a:ea typeface="Cambria" panose="02040503050406030204" pitchFamily="18" charset="0"/>
                <a:cs typeface="Oracle Sans Tab" panose="020B0503020204020204" pitchFamily="34" charset="0"/>
              </a:rPr>
              <a:t> </a:t>
            </a:r>
          </a:p>
          <a:p>
            <a:pPr marL="342900" marR="0" lvl="0" indent="-342900">
              <a:buFont typeface="Symbol" pitchFamily="2" charset="2"/>
              <a:buChar char=""/>
            </a:pPr>
            <a:r>
              <a:rPr lang="en-US" sz="1800" b="1" dirty="0" err="1">
                <a:effectLst/>
                <a:latin typeface="Oracle Sans Tab" panose="020B0503020204020204" pitchFamily="34" charset="0"/>
                <a:ea typeface="Cambria" panose="02040503050406030204" pitchFamily="18" charset="0"/>
                <a:cs typeface="Oracle Sans Tab" panose="020B0503020204020204" pitchFamily="34" charset="0"/>
              </a:rPr>
              <a:t>Protéger</a:t>
            </a:r>
            <a:r>
              <a:rPr lang="en-US" sz="1800" b="1" dirty="0">
                <a:effectLst/>
                <a:latin typeface="Oracle Sans Tab" panose="020B0503020204020204" pitchFamily="34" charset="0"/>
                <a:ea typeface="Cambria" panose="02040503050406030204" pitchFamily="18" charset="0"/>
                <a:cs typeface="Oracle Sans Tab" panose="020B0503020204020204" pitchFamily="34" charset="0"/>
              </a:rPr>
              <a:t> </a:t>
            </a:r>
            <a:r>
              <a:rPr lang="en-US" sz="1800" dirty="0">
                <a:effectLst/>
                <a:latin typeface="Oracle Sans Tab" panose="020B0503020204020204" pitchFamily="34" charset="0"/>
                <a:ea typeface="Cambria" panose="02040503050406030204" pitchFamily="18" charset="0"/>
                <a:cs typeface="Oracle Sans Tab" panose="020B0503020204020204" pitchFamily="34" charset="0"/>
              </a:rPr>
              <a:t>– </a:t>
            </a:r>
            <a:r>
              <a:rPr lang="en-US" sz="1800" dirty="0" err="1">
                <a:effectLst/>
                <a:latin typeface="Oracle Sans Tab" panose="020B0503020204020204" pitchFamily="34" charset="0"/>
                <a:ea typeface="Cambria" panose="02040503050406030204" pitchFamily="18" charset="0"/>
                <a:cs typeface="Oracle Sans Tab" panose="020B0503020204020204" pitchFamily="34" charset="0"/>
              </a:rPr>
              <a:t>Développer</a:t>
            </a:r>
            <a:r>
              <a:rPr lang="en-US" sz="1800" dirty="0">
                <a:effectLst/>
                <a:latin typeface="Oracle Sans Tab" panose="020B0503020204020204" pitchFamily="34" charset="0"/>
                <a:ea typeface="Cambria" panose="02040503050406030204" pitchFamily="18" charset="0"/>
                <a:cs typeface="Oracle Sans Tab" panose="020B0503020204020204" pitchFamily="34" charset="0"/>
              </a:rPr>
              <a:t> et </a:t>
            </a:r>
            <a:r>
              <a:rPr lang="en-US" sz="1800" dirty="0" err="1">
                <a:effectLst/>
                <a:latin typeface="Oracle Sans Tab" panose="020B0503020204020204" pitchFamily="34" charset="0"/>
                <a:ea typeface="Cambria" panose="02040503050406030204" pitchFamily="18" charset="0"/>
                <a:cs typeface="Oracle Sans Tab" panose="020B0503020204020204" pitchFamily="34" charset="0"/>
              </a:rPr>
              <a:t>mettre</a:t>
            </a:r>
            <a:r>
              <a:rPr lang="en-US" sz="1800" dirty="0">
                <a:effectLst/>
                <a:latin typeface="Oracle Sans Tab" panose="020B0503020204020204" pitchFamily="34" charset="0"/>
                <a:ea typeface="Cambria" panose="02040503050406030204" pitchFamily="18" charset="0"/>
                <a:cs typeface="Oracle Sans Tab" panose="020B0503020204020204" pitchFamily="34" charset="0"/>
              </a:rPr>
              <a:t> </a:t>
            </a:r>
            <a:r>
              <a:rPr lang="en-US" sz="1800" dirty="0" err="1">
                <a:effectLst/>
                <a:latin typeface="Oracle Sans Tab" panose="020B0503020204020204" pitchFamily="34" charset="0"/>
                <a:ea typeface="Cambria" panose="02040503050406030204" pitchFamily="18" charset="0"/>
                <a:cs typeface="Oracle Sans Tab" panose="020B0503020204020204" pitchFamily="34" charset="0"/>
              </a:rPr>
              <a:t>en</a:t>
            </a:r>
            <a:r>
              <a:rPr lang="en-US" sz="1800" dirty="0">
                <a:effectLst/>
                <a:latin typeface="Oracle Sans Tab" panose="020B0503020204020204" pitchFamily="34" charset="0"/>
                <a:ea typeface="Cambria" panose="02040503050406030204" pitchFamily="18" charset="0"/>
                <a:cs typeface="Oracle Sans Tab" panose="020B0503020204020204" pitchFamily="34" charset="0"/>
              </a:rPr>
              <a:t> </a:t>
            </a:r>
            <a:r>
              <a:rPr lang="en-US" sz="1800" dirty="0" err="1">
                <a:effectLst/>
                <a:latin typeface="Oracle Sans Tab" panose="020B0503020204020204" pitchFamily="34" charset="0"/>
                <a:ea typeface="Cambria" panose="02040503050406030204" pitchFamily="18" charset="0"/>
                <a:cs typeface="Oracle Sans Tab" panose="020B0503020204020204" pitchFamily="34" charset="0"/>
              </a:rPr>
              <a:t>œuvre</a:t>
            </a:r>
            <a:r>
              <a:rPr lang="en-US" sz="1800" dirty="0">
                <a:effectLst/>
                <a:latin typeface="Oracle Sans Tab" panose="020B0503020204020204" pitchFamily="34" charset="0"/>
                <a:ea typeface="Cambria" panose="02040503050406030204" pitchFamily="18" charset="0"/>
                <a:cs typeface="Oracle Sans Tab" panose="020B0503020204020204" pitchFamily="34" charset="0"/>
              </a:rPr>
              <a:t> des </a:t>
            </a:r>
            <a:r>
              <a:rPr lang="en-US" sz="1800" dirty="0" err="1">
                <a:effectLst/>
                <a:latin typeface="Oracle Sans Tab" panose="020B0503020204020204" pitchFamily="34" charset="0"/>
                <a:ea typeface="Cambria" panose="02040503050406030204" pitchFamily="18" charset="0"/>
                <a:cs typeface="Oracle Sans Tab" panose="020B0503020204020204" pitchFamily="34" charset="0"/>
              </a:rPr>
              <a:t>mesures</a:t>
            </a:r>
            <a:r>
              <a:rPr lang="en-US" sz="1800" dirty="0">
                <a:effectLst/>
                <a:latin typeface="Oracle Sans Tab" panose="020B0503020204020204" pitchFamily="34" charset="0"/>
                <a:ea typeface="Cambria" panose="02040503050406030204" pitchFamily="18" charset="0"/>
                <a:cs typeface="Oracle Sans Tab" panose="020B0503020204020204" pitchFamily="34" charset="0"/>
              </a:rPr>
              <a:t> </a:t>
            </a:r>
            <a:r>
              <a:rPr lang="en-US" sz="1800" dirty="0" err="1">
                <a:effectLst/>
                <a:latin typeface="Oracle Sans Tab" panose="020B0503020204020204" pitchFamily="34" charset="0"/>
                <a:ea typeface="Cambria" panose="02040503050406030204" pitchFamily="18" charset="0"/>
                <a:cs typeface="Oracle Sans Tab" panose="020B0503020204020204" pitchFamily="34" charset="0"/>
              </a:rPr>
              <a:t>appropriées</a:t>
            </a:r>
            <a:r>
              <a:rPr lang="en-US" sz="1800" dirty="0">
                <a:effectLst/>
                <a:latin typeface="Oracle Sans Tab" panose="020B0503020204020204" pitchFamily="34" charset="0"/>
                <a:ea typeface="Cambria" panose="02040503050406030204" pitchFamily="18" charset="0"/>
                <a:cs typeface="Oracle Sans Tab" panose="020B0503020204020204" pitchFamily="34" charset="0"/>
              </a:rPr>
              <a:t> pour </a:t>
            </a:r>
            <a:r>
              <a:rPr lang="en-US" sz="1800" dirty="0" err="1">
                <a:effectLst/>
                <a:latin typeface="Oracle Sans Tab" panose="020B0503020204020204" pitchFamily="34" charset="0"/>
                <a:ea typeface="Cambria" panose="02040503050406030204" pitchFamily="18" charset="0"/>
                <a:cs typeface="Oracle Sans Tab" panose="020B0503020204020204" pitchFamily="34" charset="0"/>
              </a:rPr>
              <a:t>garantir</a:t>
            </a:r>
            <a:r>
              <a:rPr lang="en-US" sz="1800" dirty="0">
                <a:effectLst/>
                <a:latin typeface="Oracle Sans Tab" panose="020B0503020204020204" pitchFamily="34" charset="0"/>
                <a:ea typeface="Cambria" panose="02040503050406030204" pitchFamily="18" charset="0"/>
                <a:cs typeface="Oracle Sans Tab" panose="020B0503020204020204" pitchFamily="34" charset="0"/>
              </a:rPr>
              <a:t> la </a:t>
            </a:r>
            <a:r>
              <a:rPr lang="en-US" sz="1800" dirty="0" err="1">
                <a:effectLst/>
                <a:latin typeface="Oracle Sans Tab" panose="020B0503020204020204" pitchFamily="34" charset="0"/>
                <a:ea typeface="Cambria" panose="02040503050406030204" pitchFamily="18" charset="0"/>
                <a:cs typeface="Oracle Sans Tab" panose="020B0503020204020204" pitchFamily="34" charset="0"/>
              </a:rPr>
              <a:t>délivrance</a:t>
            </a:r>
            <a:r>
              <a:rPr lang="en-US" sz="1800" dirty="0">
                <a:effectLst/>
                <a:latin typeface="Oracle Sans Tab" panose="020B0503020204020204" pitchFamily="34" charset="0"/>
                <a:ea typeface="Cambria" panose="02040503050406030204" pitchFamily="18" charset="0"/>
                <a:cs typeface="Oracle Sans Tab" panose="020B0503020204020204" pitchFamily="34" charset="0"/>
              </a:rPr>
              <a:t> de services </a:t>
            </a:r>
            <a:r>
              <a:rPr lang="en-US" sz="1800" dirty="0" err="1">
                <a:effectLst/>
                <a:latin typeface="Oracle Sans Tab" panose="020B0503020204020204" pitchFamily="34" charset="0"/>
                <a:ea typeface="Cambria" panose="02040503050406030204" pitchFamily="18" charset="0"/>
                <a:cs typeface="Oracle Sans Tab" panose="020B0503020204020204" pitchFamily="34" charset="0"/>
              </a:rPr>
              <a:t>d'infrastructure</a:t>
            </a:r>
            <a:r>
              <a:rPr lang="en-US" sz="1800" dirty="0">
                <a:effectLst/>
                <a:latin typeface="Oracle Sans Tab" panose="020B0503020204020204" pitchFamily="34" charset="0"/>
                <a:ea typeface="Cambria" panose="02040503050406030204" pitchFamily="18" charset="0"/>
                <a:cs typeface="Oracle Sans Tab" panose="020B0503020204020204" pitchFamily="34" charset="0"/>
              </a:rPr>
              <a:t> critique. </a:t>
            </a:r>
          </a:p>
          <a:p>
            <a:pPr marL="457200" marR="0"/>
            <a:r>
              <a:rPr lang="en-US" sz="1800" dirty="0">
                <a:effectLst/>
                <a:latin typeface="Oracle Sans Tab" panose="020B0503020204020204" pitchFamily="34" charset="0"/>
                <a:ea typeface="Cambria" panose="02040503050406030204" pitchFamily="18" charset="0"/>
                <a:cs typeface="Oracle Sans Tab" panose="020B0503020204020204" pitchFamily="34" charset="0"/>
              </a:rPr>
              <a:t> </a:t>
            </a:r>
          </a:p>
          <a:p>
            <a:pPr marL="342900" marR="0" lvl="0" indent="-342900">
              <a:buFont typeface="Symbol" pitchFamily="2" charset="2"/>
              <a:buChar char=""/>
            </a:pPr>
            <a:r>
              <a:rPr lang="en-US" sz="1800" b="1" dirty="0" err="1">
                <a:effectLst/>
                <a:latin typeface="Oracle Sans Tab" panose="020B0503020204020204" pitchFamily="34" charset="0"/>
                <a:ea typeface="Cambria" panose="02040503050406030204" pitchFamily="18" charset="0"/>
                <a:cs typeface="Oracle Sans Tab" panose="020B0503020204020204" pitchFamily="34" charset="0"/>
              </a:rPr>
              <a:t>Détecter</a:t>
            </a:r>
            <a:r>
              <a:rPr lang="en-US" sz="1800" b="1" dirty="0">
                <a:effectLst/>
                <a:latin typeface="Oracle Sans Tab" panose="020B0503020204020204" pitchFamily="34" charset="0"/>
                <a:ea typeface="Cambria" panose="02040503050406030204" pitchFamily="18" charset="0"/>
                <a:cs typeface="Oracle Sans Tab" panose="020B0503020204020204" pitchFamily="34" charset="0"/>
              </a:rPr>
              <a:t> </a:t>
            </a:r>
            <a:r>
              <a:rPr lang="en-US" sz="1800" dirty="0">
                <a:effectLst/>
                <a:latin typeface="Oracle Sans Tab" panose="020B0503020204020204" pitchFamily="34" charset="0"/>
                <a:ea typeface="Cambria" panose="02040503050406030204" pitchFamily="18" charset="0"/>
                <a:cs typeface="Oracle Sans Tab" panose="020B0503020204020204" pitchFamily="34" charset="0"/>
              </a:rPr>
              <a:t>– </a:t>
            </a:r>
            <a:r>
              <a:rPr lang="en-US" sz="1800" dirty="0" err="1">
                <a:effectLst/>
                <a:latin typeface="Oracle Sans Tab" panose="020B0503020204020204" pitchFamily="34" charset="0"/>
                <a:ea typeface="Cambria" panose="02040503050406030204" pitchFamily="18" charset="0"/>
                <a:cs typeface="Oracle Sans Tab" panose="020B0503020204020204" pitchFamily="34" charset="0"/>
              </a:rPr>
              <a:t>Développer</a:t>
            </a:r>
            <a:r>
              <a:rPr lang="en-US" sz="1800" dirty="0">
                <a:effectLst/>
                <a:latin typeface="Oracle Sans Tab" panose="020B0503020204020204" pitchFamily="34" charset="0"/>
                <a:ea typeface="Cambria" panose="02040503050406030204" pitchFamily="18" charset="0"/>
                <a:cs typeface="Oracle Sans Tab" panose="020B0503020204020204" pitchFamily="34" charset="0"/>
              </a:rPr>
              <a:t> et </a:t>
            </a:r>
            <a:r>
              <a:rPr lang="en-US" sz="1800" dirty="0" err="1">
                <a:effectLst/>
                <a:latin typeface="Oracle Sans Tab" panose="020B0503020204020204" pitchFamily="34" charset="0"/>
                <a:ea typeface="Cambria" panose="02040503050406030204" pitchFamily="18" charset="0"/>
                <a:cs typeface="Oracle Sans Tab" panose="020B0503020204020204" pitchFamily="34" charset="0"/>
              </a:rPr>
              <a:t>mettre</a:t>
            </a:r>
            <a:r>
              <a:rPr lang="en-US" sz="1800" dirty="0">
                <a:effectLst/>
                <a:latin typeface="Oracle Sans Tab" panose="020B0503020204020204" pitchFamily="34" charset="0"/>
                <a:ea typeface="Cambria" panose="02040503050406030204" pitchFamily="18" charset="0"/>
                <a:cs typeface="Oracle Sans Tab" panose="020B0503020204020204" pitchFamily="34" charset="0"/>
              </a:rPr>
              <a:t> </a:t>
            </a:r>
            <a:r>
              <a:rPr lang="en-US" sz="1800" dirty="0" err="1">
                <a:effectLst/>
                <a:latin typeface="Oracle Sans Tab" panose="020B0503020204020204" pitchFamily="34" charset="0"/>
                <a:ea typeface="Cambria" panose="02040503050406030204" pitchFamily="18" charset="0"/>
                <a:cs typeface="Oracle Sans Tab" panose="020B0503020204020204" pitchFamily="34" charset="0"/>
              </a:rPr>
              <a:t>en</a:t>
            </a:r>
            <a:r>
              <a:rPr lang="en-US" sz="1800" dirty="0">
                <a:effectLst/>
                <a:latin typeface="Oracle Sans Tab" panose="020B0503020204020204" pitchFamily="34" charset="0"/>
                <a:ea typeface="Cambria" panose="02040503050406030204" pitchFamily="18" charset="0"/>
                <a:cs typeface="Oracle Sans Tab" panose="020B0503020204020204" pitchFamily="34" charset="0"/>
              </a:rPr>
              <a:t> </a:t>
            </a:r>
            <a:r>
              <a:rPr lang="en-US" sz="1800" dirty="0" err="1">
                <a:effectLst/>
                <a:latin typeface="Oracle Sans Tab" panose="020B0503020204020204" pitchFamily="34" charset="0"/>
                <a:ea typeface="Cambria" panose="02040503050406030204" pitchFamily="18" charset="0"/>
                <a:cs typeface="Oracle Sans Tab" panose="020B0503020204020204" pitchFamily="34" charset="0"/>
              </a:rPr>
              <a:t>œuvre</a:t>
            </a:r>
            <a:r>
              <a:rPr lang="en-US" sz="1800" dirty="0">
                <a:effectLst/>
                <a:latin typeface="Oracle Sans Tab" panose="020B0503020204020204" pitchFamily="34" charset="0"/>
                <a:ea typeface="Cambria" panose="02040503050406030204" pitchFamily="18" charset="0"/>
                <a:cs typeface="Oracle Sans Tab" panose="020B0503020204020204" pitchFamily="34" charset="0"/>
              </a:rPr>
              <a:t> les </a:t>
            </a:r>
            <a:r>
              <a:rPr lang="en-US" sz="1800" dirty="0" err="1">
                <a:effectLst/>
                <a:latin typeface="Oracle Sans Tab" panose="020B0503020204020204" pitchFamily="34" charset="0"/>
                <a:ea typeface="Cambria" panose="02040503050406030204" pitchFamily="18" charset="0"/>
                <a:cs typeface="Oracle Sans Tab" panose="020B0503020204020204" pitchFamily="34" charset="0"/>
              </a:rPr>
              <a:t>activités</a:t>
            </a:r>
            <a:r>
              <a:rPr lang="en-US" sz="1800" dirty="0">
                <a:effectLst/>
                <a:latin typeface="Oracle Sans Tab" panose="020B0503020204020204" pitchFamily="34" charset="0"/>
                <a:ea typeface="Cambria" panose="02040503050406030204" pitchFamily="18" charset="0"/>
                <a:cs typeface="Oracle Sans Tab" panose="020B0503020204020204" pitchFamily="34" charset="0"/>
              </a:rPr>
              <a:t> </a:t>
            </a:r>
            <a:r>
              <a:rPr lang="en-US" sz="1800" dirty="0" err="1">
                <a:effectLst/>
                <a:latin typeface="Oracle Sans Tab" panose="020B0503020204020204" pitchFamily="34" charset="0"/>
                <a:ea typeface="Cambria" panose="02040503050406030204" pitchFamily="18" charset="0"/>
                <a:cs typeface="Oracle Sans Tab" panose="020B0503020204020204" pitchFamily="34" charset="0"/>
              </a:rPr>
              <a:t>appropriées</a:t>
            </a:r>
            <a:r>
              <a:rPr lang="en-US" sz="1800" dirty="0">
                <a:effectLst/>
                <a:latin typeface="Oracle Sans Tab" panose="020B0503020204020204" pitchFamily="34" charset="0"/>
                <a:ea typeface="Cambria" panose="02040503050406030204" pitchFamily="18" charset="0"/>
                <a:cs typeface="Oracle Sans Tab" panose="020B0503020204020204" pitchFamily="34" charset="0"/>
              </a:rPr>
              <a:t> pour identifier </a:t>
            </a:r>
            <a:r>
              <a:rPr lang="en-US" sz="1800" dirty="0" err="1">
                <a:effectLst/>
                <a:latin typeface="Oracle Sans Tab" panose="020B0503020204020204" pitchFamily="34" charset="0"/>
                <a:ea typeface="Cambria" panose="02040503050406030204" pitchFamily="18" charset="0"/>
                <a:cs typeface="Oracle Sans Tab" panose="020B0503020204020204" pitchFamily="34" charset="0"/>
              </a:rPr>
              <a:t>l'occurrence</a:t>
            </a:r>
            <a:r>
              <a:rPr lang="en-US" sz="1800" dirty="0">
                <a:effectLst/>
                <a:latin typeface="Oracle Sans Tab" panose="020B0503020204020204" pitchFamily="34" charset="0"/>
                <a:ea typeface="Cambria" panose="02040503050406030204" pitchFamily="18" charset="0"/>
                <a:cs typeface="Oracle Sans Tab" panose="020B0503020204020204" pitchFamily="34" charset="0"/>
              </a:rPr>
              <a:t> d'un </a:t>
            </a:r>
            <a:r>
              <a:rPr lang="en-US" sz="1800" dirty="0" err="1">
                <a:effectLst/>
                <a:latin typeface="Oracle Sans Tab" panose="020B0503020204020204" pitchFamily="34" charset="0"/>
                <a:ea typeface="Cambria" panose="02040503050406030204" pitchFamily="18" charset="0"/>
                <a:cs typeface="Oracle Sans Tab" panose="020B0503020204020204" pitchFamily="34" charset="0"/>
              </a:rPr>
              <a:t>événement</a:t>
            </a:r>
            <a:r>
              <a:rPr lang="en-US" sz="1800" dirty="0">
                <a:effectLst/>
                <a:latin typeface="Oracle Sans Tab" panose="020B0503020204020204" pitchFamily="34" charset="0"/>
                <a:ea typeface="Cambria" panose="02040503050406030204" pitchFamily="18" charset="0"/>
                <a:cs typeface="Oracle Sans Tab" panose="020B0503020204020204" pitchFamily="34" charset="0"/>
              </a:rPr>
              <a:t> de </a:t>
            </a:r>
            <a:r>
              <a:rPr lang="en-US" sz="1800" dirty="0" err="1">
                <a:effectLst/>
                <a:latin typeface="Oracle Sans Tab" panose="020B0503020204020204" pitchFamily="34" charset="0"/>
                <a:ea typeface="Cambria" panose="02040503050406030204" pitchFamily="18" charset="0"/>
                <a:cs typeface="Oracle Sans Tab" panose="020B0503020204020204" pitchFamily="34" charset="0"/>
              </a:rPr>
              <a:t>cybersécurité</a:t>
            </a:r>
            <a:endParaRPr lang="en-US" sz="1800" dirty="0">
              <a:effectLst/>
              <a:latin typeface="Oracle Sans Tab" panose="020B0503020204020204" pitchFamily="34" charset="0"/>
              <a:ea typeface="Cambria" panose="02040503050406030204" pitchFamily="18" charset="0"/>
              <a:cs typeface="Oracle Sans Tab" panose="020B0503020204020204" pitchFamily="34" charset="0"/>
            </a:endParaRPr>
          </a:p>
          <a:p>
            <a:pPr marL="457200" marR="0"/>
            <a:r>
              <a:rPr lang="en-US" sz="1800" dirty="0">
                <a:effectLst/>
                <a:latin typeface="Oracle Sans Tab" panose="020B0503020204020204" pitchFamily="34" charset="0"/>
                <a:ea typeface="Cambria" panose="02040503050406030204" pitchFamily="18" charset="0"/>
                <a:cs typeface="Oracle Sans Tab" panose="020B0503020204020204" pitchFamily="34" charset="0"/>
              </a:rPr>
              <a:t> </a:t>
            </a:r>
          </a:p>
          <a:p>
            <a:pPr marL="342900" marR="0" lvl="0" indent="-342900">
              <a:buFont typeface="Symbol" pitchFamily="2" charset="2"/>
              <a:buChar char=""/>
            </a:pPr>
            <a:r>
              <a:rPr lang="en-US" sz="1800" b="1" dirty="0" err="1">
                <a:effectLst/>
                <a:latin typeface="Oracle Sans Tab" panose="020B0503020204020204" pitchFamily="34" charset="0"/>
                <a:ea typeface="Cambria" panose="02040503050406030204" pitchFamily="18" charset="0"/>
                <a:cs typeface="Oracle Sans Tab" panose="020B0503020204020204" pitchFamily="34" charset="0"/>
              </a:rPr>
              <a:t>Réagir</a:t>
            </a:r>
            <a:r>
              <a:rPr lang="en-US" sz="1800" b="1" dirty="0">
                <a:effectLst/>
                <a:latin typeface="Oracle Sans Tab" panose="020B0503020204020204" pitchFamily="34" charset="0"/>
                <a:ea typeface="Cambria" panose="02040503050406030204" pitchFamily="18" charset="0"/>
                <a:cs typeface="Oracle Sans Tab" panose="020B0503020204020204" pitchFamily="34" charset="0"/>
              </a:rPr>
              <a:t> </a:t>
            </a:r>
            <a:r>
              <a:rPr lang="en-US" sz="1800" dirty="0">
                <a:effectLst/>
                <a:latin typeface="Oracle Sans Tab" panose="020B0503020204020204" pitchFamily="34" charset="0"/>
                <a:ea typeface="Cambria" panose="02040503050406030204" pitchFamily="18" charset="0"/>
                <a:cs typeface="Oracle Sans Tab" panose="020B0503020204020204" pitchFamily="34" charset="0"/>
              </a:rPr>
              <a:t>– </a:t>
            </a:r>
            <a:r>
              <a:rPr lang="en-US" sz="1800" dirty="0" err="1">
                <a:effectLst/>
                <a:latin typeface="Oracle Sans Tab" panose="020B0503020204020204" pitchFamily="34" charset="0"/>
                <a:ea typeface="Cambria" panose="02040503050406030204" pitchFamily="18" charset="0"/>
                <a:cs typeface="Oracle Sans Tab" panose="020B0503020204020204" pitchFamily="34" charset="0"/>
              </a:rPr>
              <a:t>Développer</a:t>
            </a:r>
            <a:r>
              <a:rPr lang="en-US" sz="1800" dirty="0">
                <a:effectLst/>
                <a:latin typeface="Oracle Sans Tab" panose="020B0503020204020204" pitchFamily="34" charset="0"/>
                <a:ea typeface="Cambria" panose="02040503050406030204" pitchFamily="18" charset="0"/>
                <a:cs typeface="Oracle Sans Tab" panose="020B0503020204020204" pitchFamily="34" charset="0"/>
              </a:rPr>
              <a:t> et </a:t>
            </a:r>
            <a:r>
              <a:rPr lang="en-US" sz="1800" dirty="0" err="1">
                <a:effectLst/>
                <a:latin typeface="Oracle Sans Tab" panose="020B0503020204020204" pitchFamily="34" charset="0"/>
                <a:ea typeface="Cambria" panose="02040503050406030204" pitchFamily="18" charset="0"/>
                <a:cs typeface="Oracle Sans Tab" panose="020B0503020204020204" pitchFamily="34" charset="0"/>
              </a:rPr>
              <a:t>mettre</a:t>
            </a:r>
            <a:r>
              <a:rPr lang="en-US" sz="1800" dirty="0">
                <a:effectLst/>
                <a:latin typeface="Oracle Sans Tab" panose="020B0503020204020204" pitchFamily="34" charset="0"/>
                <a:ea typeface="Cambria" panose="02040503050406030204" pitchFamily="18" charset="0"/>
                <a:cs typeface="Oracle Sans Tab" panose="020B0503020204020204" pitchFamily="34" charset="0"/>
              </a:rPr>
              <a:t> </a:t>
            </a:r>
            <a:r>
              <a:rPr lang="en-US" sz="1800" dirty="0" err="1">
                <a:effectLst/>
                <a:latin typeface="Oracle Sans Tab" panose="020B0503020204020204" pitchFamily="34" charset="0"/>
                <a:ea typeface="Cambria" panose="02040503050406030204" pitchFamily="18" charset="0"/>
                <a:cs typeface="Oracle Sans Tab" panose="020B0503020204020204" pitchFamily="34" charset="0"/>
              </a:rPr>
              <a:t>en</a:t>
            </a:r>
            <a:r>
              <a:rPr lang="en-US" sz="1800" dirty="0">
                <a:effectLst/>
                <a:latin typeface="Oracle Sans Tab" panose="020B0503020204020204" pitchFamily="34" charset="0"/>
                <a:ea typeface="Cambria" panose="02040503050406030204" pitchFamily="18" charset="0"/>
                <a:cs typeface="Oracle Sans Tab" panose="020B0503020204020204" pitchFamily="34" charset="0"/>
              </a:rPr>
              <a:t> </a:t>
            </a:r>
            <a:r>
              <a:rPr lang="en-US" sz="1800" dirty="0" err="1">
                <a:effectLst/>
                <a:latin typeface="Oracle Sans Tab" panose="020B0503020204020204" pitchFamily="34" charset="0"/>
                <a:ea typeface="Cambria" panose="02040503050406030204" pitchFamily="18" charset="0"/>
                <a:cs typeface="Oracle Sans Tab" panose="020B0503020204020204" pitchFamily="34" charset="0"/>
              </a:rPr>
              <a:t>œuvre</a:t>
            </a:r>
            <a:r>
              <a:rPr lang="en-US" sz="1800" dirty="0">
                <a:effectLst/>
                <a:latin typeface="Oracle Sans Tab" panose="020B0503020204020204" pitchFamily="34" charset="0"/>
                <a:ea typeface="Cambria" panose="02040503050406030204" pitchFamily="18" charset="0"/>
                <a:cs typeface="Oracle Sans Tab" panose="020B0503020204020204" pitchFamily="34" charset="0"/>
              </a:rPr>
              <a:t> les </a:t>
            </a:r>
            <a:r>
              <a:rPr lang="en-US" sz="1800" dirty="0" err="1">
                <a:effectLst/>
                <a:latin typeface="Oracle Sans Tab" panose="020B0503020204020204" pitchFamily="34" charset="0"/>
                <a:ea typeface="Cambria" panose="02040503050406030204" pitchFamily="18" charset="0"/>
                <a:cs typeface="Oracle Sans Tab" panose="020B0503020204020204" pitchFamily="34" charset="0"/>
              </a:rPr>
              <a:t>activités</a:t>
            </a:r>
            <a:r>
              <a:rPr lang="en-US" sz="1800" dirty="0">
                <a:effectLst/>
                <a:latin typeface="Oracle Sans Tab" panose="020B0503020204020204" pitchFamily="34" charset="0"/>
                <a:ea typeface="Cambria" panose="02040503050406030204" pitchFamily="18" charset="0"/>
                <a:cs typeface="Oracle Sans Tab" panose="020B0503020204020204" pitchFamily="34" charset="0"/>
              </a:rPr>
              <a:t> </a:t>
            </a:r>
            <a:r>
              <a:rPr lang="en-US" sz="1800" dirty="0" err="1">
                <a:effectLst/>
                <a:latin typeface="Oracle Sans Tab" panose="020B0503020204020204" pitchFamily="34" charset="0"/>
                <a:ea typeface="Cambria" panose="02040503050406030204" pitchFamily="18" charset="0"/>
                <a:cs typeface="Oracle Sans Tab" panose="020B0503020204020204" pitchFamily="34" charset="0"/>
              </a:rPr>
              <a:t>appropriées</a:t>
            </a:r>
            <a:r>
              <a:rPr lang="en-US" sz="1800" dirty="0">
                <a:effectLst/>
                <a:latin typeface="Oracle Sans Tab" panose="020B0503020204020204" pitchFamily="34" charset="0"/>
                <a:ea typeface="Cambria" panose="02040503050406030204" pitchFamily="18" charset="0"/>
                <a:cs typeface="Oracle Sans Tab" panose="020B0503020204020204" pitchFamily="34" charset="0"/>
              </a:rPr>
              <a:t> pour </a:t>
            </a:r>
            <a:r>
              <a:rPr lang="en-US" sz="1800" dirty="0" err="1">
                <a:effectLst/>
                <a:latin typeface="Oracle Sans Tab" panose="020B0503020204020204" pitchFamily="34" charset="0"/>
                <a:ea typeface="Cambria" panose="02040503050406030204" pitchFamily="18" charset="0"/>
                <a:cs typeface="Oracle Sans Tab" panose="020B0503020204020204" pitchFamily="34" charset="0"/>
              </a:rPr>
              <a:t>agir</a:t>
            </a:r>
            <a:r>
              <a:rPr lang="en-US" sz="1800" dirty="0">
                <a:effectLst/>
                <a:latin typeface="Oracle Sans Tab" panose="020B0503020204020204" pitchFamily="34" charset="0"/>
                <a:ea typeface="Cambria" panose="02040503050406030204" pitchFamily="18" charset="0"/>
                <a:cs typeface="Oracle Sans Tab" panose="020B0503020204020204" pitchFamily="34" charset="0"/>
              </a:rPr>
              <a:t> </a:t>
            </a:r>
            <a:r>
              <a:rPr lang="en-US" sz="1800" dirty="0" err="1">
                <a:effectLst/>
                <a:latin typeface="Oracle Sans Tab" panose="020B0503020204020204" pitchFamily="34" charset="0"/>
                <a:ea typeface="Cambria" panose="02040503050406030204" pitchFamily="18" charset="0"/>
                <a:cs typeface="Oracle Sans Tab" panose="020B0503020204020204" pitchFamily="34" charset="0"/>
              </a:rPr>
              <a:t>concernant</a:t>
            </a:r>
            <a:r>
              <a:rPr lang="en-US" sz="1800" dirty="0">
                <a:effectLst/>
                <a:latin typeface="Oracle Sans Tab" panose="020B0503020204020204" pitchFamily="34" charset="0"/>
                <a:ea typeface="Cambria" panose="02040503050406030204" pitchFamily="18" charset="0"/>
                <a:cs typeface="Oracle Sans Tab" panose="020B0503020204020204" pitchFamily="34" charset="0"/>
              </a:rPr>
              <a:t> un </a:t>
            </a:r>
            <a:r>
              <a:rPr lang="en-US" sz="1800" dirty="0" err="1">
                <a:effectLst/>
                <a:latin typeface="Oracle Sans Tab" panose="020B0503020204020204" pitchFamily="34" charset="0"/>
                <a:ea typeface="Cambria" panose="02040503050406030204" pitchFamily="18" charset="0"/>
                <a:cs typeface="Oracle Sans Tab" panose="020B0503020204020204" pitchFamily="34" charset="0"/>
              </a:rPr>
              <a:t>événement</a:t>
            </a:r>
            <a:r>
              <a:rPr lang="en-US" sz="1800" dirty="0">
                <a:effectLst/>
                <a:latin typeface="Oracle Sans Tab" panose="020B0503020204020204" pitchFamily="34" charset="0"/>
                <a:ea typeface="Cambria" panose="02040503050406030204" pitchFamily="18" charset="0"/>
                <a:cs typeface="Oracle Sans Tab" panose="020B0503020204020204" pitchFamily="34" charset="0"/>
              </a:rPr>
              <a:t> de </a:t>
            </a:r>
            <a:r>
              <a:rPr lang="en-US" sz="1800" dirty="0" err="1">
                <a:effectLst/>
                <a:latin typeface="Oracle Sans Tab" panose="020B0503020204020204" pitchFamily="34" charset="0"/>
                <a:ea typeface="Cambria" panose="02040503050406030204" pitchFamily="18" charset="0"/>
                <a:cs typeface="Oracle Sans Tab" panose="020B0503020204020204" pitchFamily="34" charset="0"/>
              </a:rPr>
              <a:t>cybersécurité</a:t>
            </a:r>
            <a:r>
              <a:rPr lang="en-US" sz="1800" dirty="0">
                <a:effectLst/>
                <a:latin typeface="Oracle Sans Tab" panose="020B0503020204020204" pitchFamily="34" charset="0"/>
                <a:ea typeface="Cambria" panose="02040503050406030204" pitchFamily="18" charset="0"/>
                <a:cs typeface="Oracle Sans Tab" panose="020B0503020204020204" pitchFamily="34" charset="0"/>
              </a:rPr>
              <a:t> </a:t>
            </a:r>
            <a:r>
              <a:rPr lang="en-US" sz="1800" dirty="0" err="1">
                <a:effectLst/>
                <a:latin typeface="Oracle Sans Tab" panose="020B0503020204020204" pitchFamily="34" charset="0"/>
                <a:ea typeface="Cambria" panose="02040503050406030204" pitchFamily="18" charset="0"/>
                <a:cs typeface="Oracle Sans Tab" panose="020B0503020204020204" pitchFamily="34" charset="0"/>
              </a:rPr>
              <a:t>détecté</a:t>
            </a:r>
            <a:r>
              <a:rPr lang="en-US" sz="1800" dirty="0">
                <a:effectLst/>
                <a:latin typeface="Oracle Sans Tab" panose="020B0503020204020204" pitchFamily="34" charset="0"/>
                <a:ea typeface="Cambria" panose="02040503050406030204" pitchFamily="18" charset="0"/>
                <a:cs typeface="Oracle Sans Tab" panose="020B0503020204020204" pitchFamily="34" charset="0"/>
              </a:rPr>
              <a:t>. </a:t>
            </a:r>
          </a:p>
          <a:p>
            <a:pPr marL="342900" marR="0" lvl="0" indent="-342900">
              <a:buFont typeface="Symbol" pitchFamily="2" charset="2"/>
              <a:buChar char=""/>
            </a:pPr>
            <a:endParaRPr lang="en-US" dirty="0">
              <a:latin typeface="Oracle Sans Tab" panose="020B0503020204020204" pitchFamily="34" charset="0"/>
              <a:ea typeface="Cambria" panose="02040503050406030204" pitchFamily="18" charset="0"/>
              <a:cs typeface="Oracle Sans Tab" panose="020B0503020204020204" pitchFamily="34" charset="0"/>
            </a:endParaRPr>
          </a:p>
          <a:p>
            <a:pPr marL="342900" marR="0" lvl="0" indent="-342900">
              <a:buFont typeface="Symbol" pitchFamily="2" charset="2"/>
              <a:buChar char=""/>
            </a:pPr>
            <a:r>
              <a:rPr lang="en-US" sz="1800" b="1" dirty="0" err="1">
                <a:effectLst/>
                <a:latin typeface="Oracle Sans Tab" panose="020B0503020204020204" pitchFamily="34" charset="0"/>
                <a:ea typeface="Cambria" panose="02040503050406030204" pitchFamily="18" charset="0"/>
                <a:cs typeface="Oracle Sans Tab" panose="020B0503020204020204" pitchFamily="34" charset="0"/>
              </a:rPr>
              <a:t>Récupérer</a:t>
            </a:r>
            <a:r>
              <a:rPr lang="en-US" sz="1800" b="1" dirty="0">
                <a:effectLst/>
                <a:latin typeface="Oracle Sans Tab" panose="020B0503020204020204" pitchFamily="34" charset="0"/>
                <a:ea typeface="Cambria" panose="02040503050406030204" pitchFamily="18" charset="0"/>
                <a:cs typeface="Oracle Sans Tab" panose="020B0503020204020204" pitchFamily="34" charset="0"/>
              </a:rPr>
              <a:t> </a:t>
            </a:r>
            <a:r>
              <a:rPr lang="en-US" sz="1800" dirty="0">
                <a:effectLst/>
                <a:latin typeface="Oracle Sans Tab" panose="020B0503020204020204" pitchFamily="34" charset="0"/>
                <a:ea typeface="Cambria" panose="02040503050406030204" pitchFamily="18" charset="0"/>
                <a:cs typeface="Oracle Sans Tab" panose="020B0503020204020204" pitchFamily="34" charset="0"/>
              </a:rPr>
              <a:t>– </a:t>
            </a:r>
            <a:r>
              <a:rPr lang="en-US" sz="1800" dirty="0" err="1">
                <a:effectLst/>
                <a:latin typeface="Oracle Sans Tab" panose="020B0503020204020204" pitchFamily="34" charset="0"/>
                <a:ea typeface="Cambria" panose="02040503050406030204" pitchFamily="18" charset="0"/>
                <a:cs typeface="Oracle Sans Tab" panose="020B0503020204020204" pitchFamily="34" charset="0"/>
              </a:rPr>
              <a:t>Restaurer</a:t>
            </a:r>
            <a:r>
              <a:rPr lang="en-US" sz="1800" dirty="0">
                <a:effectLst/>
                <a:latin typeface="Oracle Sans Tab" panose="020B0503020204020204" pitchFamily="34" charset="0"/>
                <a:ea typeface="Cambria" panose="02040503050406030204" pitchFamily="18" charset="0"/>
                <a:cs typeface="Oracle Sans Tab" panose="020B0503020204020204" pitchFamily="34" charset="0"/>
              </a:rPr>
              <a:t> les </a:t>
            </a:r>
            <a:r>
              <a:rPr lang="en-US" sz="1800" dirty="0" err="1">
                <a:effectLst/>
                <a:latin typeface="Oracle Sans Tab" panose="020B0503020204020204" pitchFamily="34" charset="0"/>
                <a:ea typeface="Cambria" panose="02040503050406030204" pitchFamily="18" charset="0"/>
                <a:cs typeface="Oracle Sans Tab" panose="020B0503020204020204" pitchFamily="34" charset="0"/>
              </a:rPr>
              <a:t>actifs</a:t>
            </a:r>
            <a:r>
              <a:rPr lang="en-US" sz="1800" dirty="0">
                <a:effectLst/>
                <a:latin typeface="Oracle Sans Tab" panose="020B0503020204020204" pitchFamily="34" charset="0"/>
                <a:ea typeface="Cambria" panose="02040503050406030204" pitchFamily="18" charset="0"/>
                <a:cs typeface="Oracle Sans Tab" panose="020B0503020204020204" pitchFamily="34" charset="0"/>
              </a:rPr>
              <a:t> et les </a:t>
            </a:r>
            <a:r>
              <a:rPr lang="en-US" sz="1800" dirty="0" err="1">
                <a:effectLst/>
                <a:latin typeface="Oracle Sans Tab" panose="020B0503020204020204" pitchFamily="34" charset="0"/>
                <a:ea typeface="Cambria" panose="02040503050406030204" pitchFamily="18" charset="0"/>
                <a:cs typeface="Oracle Sans Tab" panose="020B0503020204020204" pitchFamily="34" charset="0"/>
              </a:rPr>
              <a:t>opérations</a:t>
            </a:r>
            <a:r>
              <a:rPr lang="en-US" sz="1800" dirty="0">
                <a:effectLst/>
                <a:latin typeface="Oracle Sans Tab" panose="020B0503020204020204" pitchFamily="34" charset="0"/>
                <a:ea typeface="Cambria" panose="02040503050406030204" pitchFamily="18" charset="0"/>
                <a:cs typeface="Oracle Sans Tab" panose="020B0503020204020204" pitchFamily="34" charset="0"/>
              </a:rPr>
              <a:t> qui </a:t>
            </a:r>
            <a:r>
              <a:rPr lang="en-US" sz="1800" dirty="0" err="1">
                <a:effectLst/>
                <a:latin typeface="Oracle Sans Tab" panose="020B0503020204020204" pitchFamily="34" charset="0"/>
                <a:ea typeface="Cambria" panose="02040503050406030204" pitchFamily="18" charset="0"/>
                <a:cs typeface="Oracle Sans Tab" panose="020B0503020204020204" pitchFamily="34" charset="0"/>
              </a:rPr>
              <a:t>ont</a:t>
            </a:r>
            <a:r>
              <a:rPr lang="en-US" sz="1800" dirty="0">
                <a:effectLst/>
                <a:latin typeface="Oracle Sans Tab" panose="020B0503020204020204" pitchFamily="34" charset="0"/>
                <a:ea typeface="Cambria" panose="02040503050406030204" pitchFamily="18" charset="0"/>
                <a:cs typeface="Oracle Sans Tab" panose="020B0503020204020204" pitchFamily="34" charset="0"/>
              </a:rPr>
              <a:t> </a:t>
            </a:r>
            <a:r>
              <a:rPr lang="en-US" sz="1800" dirty="0" err="1">
                <a:effectLst/>
                <a:latin typeface="Oracle Sans Tab" panose="020B0503020204020204" pitchFamily="34" charset="0"/>
                <a:ea typeface="Cambria" panose="02040503050406030204" pitchFamily="18" charset="0"/>
                <a:cs typeface="Oracle Sans Tab" panose="020B0503020204020204" pitchFamily="34" charset="0"/>
              </a:rPr>
              <a:t>été</a:t>
            </a:r>
            <a:r>
              <a:rPr lang="en-US" sz="1800" dirty="0">
                <a:effectLst/>
                <a:latin typeface="Oracle Sans Tab" panose="020B0503020204020204" pitchFamily="34" charset="0"/>
                <a:ea typeface="Cambria" panose="02040503050406030204" pitchFamily="18" charset="0"/>
                <a:cs typeface="Oracle Sans Tab" panose="020B0503020204020204" pitchFamily="34" charset="0"/>
              </a:rPr>
              <a:t> </a:t>
            </a:r>
            <a:r>
              <a:rPr lang="en-US" sz="1800" dirty="0" err="1">
                <a:effectLst/>
                <a:latin typeface="Oracle Sans Tab" panose="020B0503020204020204" pitchFamily="34" charset="0"/>
                <a:ea typeface="Cambria" panose="02040503050406030204" pitchFamily="18" charset="0"/>
                <a:cs typeface="Oracle Sans Tab" panose="020B0503020204020204" pitchFamily="34" charset="0"/>
              </a:rPr>
              <a:t>affectés</a:t>
            </a:r>
            <a:r>
              <a:rPr lang="en-US" sz="1800" dirty="0">
                <a:effectLst/>
                <a:latin typeface="Oracle Sans Tab" panose="020B0503020204020204" pitchFamily="34" charset="0"/>
                <a:ea typeface="Cambria" panose="02040503050406030204" pitchFamily="18" charset="0"/>
                <a:cs typeface="Oracle Sans Tab" panose="020B0503020204020204" pitchFamily="34" charset="0"/>
              </a:rPr>
              <a:t> par un incident de </a:t>
            </a:r>
            <a:r>
              <a:rPr lang="en-US" sz="1800" dirty="0" err="1">
                <a:effectLst/>
                <a:latin typeface="Oracle Sans Tab" panose="020B0503020204020204" pitchFamily="34" charset="0"/>
                <a:ea typeface="Cambria" panose="02040503050406030204" pitchFamily="18" charset="0"/>
                <a:cs typeface="Oracle Sans Tab" panose="020B0503020204020204" pitchFamily="34" charset="0"/>
              </a:rPr>
              <a:t>cybersécurité</a:t>
            </a:r>
            <a:r>
              <a:rPr lang="en-US" sz="1800" dirty="0">
                <a:effectLst/>
                <a:latin typeface="Oracle Sans Tab" panose="020B0503020204020204" pitchFamily="34" charset="0"/>
                <a:ea typeface="Cambria" panose="02040503050406030204" pitchFamily="18" charset="0"/>
                <a:cs typeface="Oracle Sans Tab" panose="020B0503020204020204" pitchFamily="34" charset="0"/>
              </a:rPr>
              <a:t>.</a:t>
            </a:r>
            <a:endParaRPr lang="en-US" sz="1800" b="1" dirty="0">
              <a:effectLst/>
              <a:latin typeface="Oracle Sans Tab" panose="020B0503020204020204" pitchFamily="34" charset="0"/>
              <a:ea typeface="Cambria" panose="02040503050406030204" pitchFamily="18" charset="0"/>
              <a:cs typeface="Oracle Sans Tab" panose="020B0503020204020204" pitchFamily="34" charset="0"/>
            </a:endParaRPr>
          </a:p>
          <a:p>
            <a:endParaRPr lang="en-US" dirty="0">
              <a:solidFill>
                <a:schemeClr val="tx1">
                  <a:lumMod val="75000"/>
                  <a:lumOff val="25000"/>
                </a:schemeClr>
              </a:solidFill>
              <a:latin typeface="Oracle Sans Tab" panose="020B0503020204020204" pitchFamily="34" charset="0"/>
              <a:cs typeface="Oracle Sans Tab" panose="020B0503020204020204" pitchFamily="34" charset="0"/>
            </a:endParaRPr>
          </a:p>
        </p:txBody>
      </p:sp>
      <p:pic>
        <p:nvPicPr>
          <p:cNvPr id="50" name="Image 49">
            <a:extLst>
              <a:ext uri="{FF2B5EF4-FFF2-40B4-BE49-F238E27FC236}">
                <a16:creationId xmlns:a16="http://schemas.microsoft.com/office/drawing/2014/main" id="{9E27D57A-E199-A828-6AE3-AC7C3BD87C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9755" y="357906"/>
            <a:ext cx="1633370" cy="986186"/>
          </a:xfrm>
          <a:prstGeom prst="rect">
            <a:avLst/>
          </a:prstGeom>
        </p:spPr>
      </p:pic>
    </p:spTree>
    <p:extLst>
      <p:ext uri="{BB962C8B-B14F-4D97-AF65-F5344CB8AC3E}">
        <p14:creationId xmlns:p14="http://schemas.microsoft.com/office/powerpoint/2010/main" val="2722612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AF1FD-5393-7056-9DCD-947F87F5C462}"/>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69E96D4B-2D11-8680-F0E8-ABD5EBDC8C2F}"/>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85248BC4-6D40-C3BE-0283-CC60AB8426AF}"/>
              </a:ext>
            </a:extLst>
          </p:cNvPr>
          <p:cNvSpPr>
            <a:spLocks noGrp="1"/>
          </p:cNvSpPr>
          <p:nvPr>
            <p:ph type="sldNum" sz="quarter" idx="12"/>
          </p:nvPr>
        </p:nvSpPr>
        <p:spPr/>
        <p:txBody>
          <a:bodyPr/>
          <a:lstStyle/>
          <a:p>
            <a:fld id="{345D60D9-5372-5F40-9443-0F9AE5BDC3C8}" type="slidenum">
              <a:rPr lang="en-US" smtClean="0"/>
              <a:pPr/>
              <a:t>14</a:t>
            </a:fld>
            <a:endParaRPr lang="en-US" dirty="0"/>
          </a:p>
        </p:txBody>
      </p:sp>
      <p:sp>
        <p:nvSpPr>
          <p:cNvPr id="5" name="Text Placeholder 7">
            <a:extLst>
              <a:ext uri="{FF2B5EF4-FFF2-40B4-BE49-F238E27FC236}">
                <a16:creationId xmlns:a16="http://schemas.microsoft.com/office/drawing/2014/main" id="{46721AE9-DD4B-0C94-73F5-7FE9BA40C8FA}"/>
              </a:ext>
            </a:extLst>
          </p:cNvPr>
          <p:cNvSpPr txBox="1">
            <a:spLocks/>
          </p:cNvSpPr>
          <p:nvPr/>
        </p:nvSpPr>
        <p:spPr>
          <a:xfrm>
            <a:off x="857002" y="716369"/>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dirty="0" err="1"/>
              <a:t>Répondre</a:t>
            </a:r>
            <a:r>
              <a:rPr lang="it-IT" sz="2000" dirty="0"/>
              <a:t> </a:t>
            </a:r>
            <a:r>
              <a:rPr lang="it-IT" sz="2000" dirty="0" err="1"/>
              <a:t>aux</a:t>
            </a:r>
            <a:r>
              <a:rPr lang="it-IT" sz="2000" dirty="0"/>
              <a:t> </a:t>
            </a:r>
            <a:r>
              <a:rPr lang="it-IT" sz="2000" dirty="0" err="1"/>
              <a:t>Fonctions</a:t>
            </a:r>
            <a:r>
              <a:rPr lang="it-IT" sz="2000" dirty="0"/>
              <a:t> </a:t>
            </a:r>
            <a:r>
              <a:rPr lang="it-IT" sz="2000" dirty="0" err="1"/>
              <a:t>Essentielles</a:t>
            </a:r>
            <a:r>
              <a:rPr lang="it-IT" sz="2000" dirty="0"/>
              <a:t> </a:t>
            </a:r>
            <a:r>
              <a:rPr lang="it-IT" sz="2000" dirty="0" err="1"/>
              <a:t>du</a:t>
            </a:r>
            <a:r>
              <a:rPr lang="it-IT" sz="2000" dirty="0"/>
              <a:t> </a:t>
            </a:r>
            <a:r>
              <a:rPr lang="it-IT" sz="2000" dirty="0" err="1"/>
              <a:t>Cadre</a:t>
            </a:r>
            <a:r>
              <a:rPr lang="it-IT" sz="2000" dirty="0"/>
              <a:t> de </a:t>
            </a:r>
            <a:r>
              <a:rPr lang="it-IT" sz="2000" dirty="0" err="1"/>
              <a:t>Cybersécurité</a:t>
            </a:r>
            <a:r>
              <a:rPr lang="it-IT" sz="2000" dirty="0"/>
              <a:t> NIST </a:t>
            </a:r>
          </a:p>
          <a:p>
            <a:r>
              <a:rPr lang="it-IT" sz="2000" dirty="0" err="1"/>
              <a:t>avec</a:t>
            </a:r>
            <a:r>
              <a:rPr lang="it-IT" sz="2000" dirty="0"/>
              <a:t> MySQL Enterprise Edition</a:t>
            </a:r>
            <a:endParaRPr lang="en-US" sz="2000" dirty="0"/>
          </a:p>
        </p:txBody>
      </p:sp>
      <p:sp>
        <p:nvSpPr>
          <p:cNvPr id="6" name="Title 5">
            <a:extLst>
              <a:ext uri="{FF2B5EF4-FFF2-40B4-BE49-F238E27FC236}">
                <a16:creationId xmlns:a16="http://schemas.microsoft.com/office/drawing/2014/main" id="{86697C54-5742-5BEF-FFAC-E532C09F4C0A}"/>
              </a:ext>
            </a:extLst>
          </p:cNvPr>
          <p:cNvSpPr txBox="1">
            <a:spLocks/>
          </p:cNvSpPr>
          <p:nvPr/>
        </p:nvSpPr>
        <p:spPr>
          <a:xfrm>
            <a:off x="768875" y="182403"/>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Renforcer la cybersécurité gouvernementale</a:t>
            </a:r>
          </a:p>
        </p:txBody>
      </p:sp>
      <p:pic>
        <p:nvPicPr>
          <p:cNvPr id="48" name="Image 47">
            <a:extLst>
              <a:ext uri="{FF2B5EF4-FFF2-40B4-BE49-F238E27FC236}">
                <a16:creationId xmlns:a16="http://schemas.microsoft.com/office/drawing/2014/main" id="{052CB592-D284-372C-280C-342D6CF9CE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9755" y="357906"/>
            <a:ext cx="1633370" cy="986186"/>
          </a:xfrm>
          <a:prstGeom prst="rect">
            <a:avLst/>
          </a:prstGeom>
        </p:spPr>
      </p:pic>
      <p:pic>
        <p:nvPicPr>
          <p:cNvPr id="7" name="Picture 2" descr="NIST Cybersecurity Framework 2.0">
            <a:extLst>
              <a:ext uri="{FF2B5EF4-FFF2-40B4-BE49-F238E27FC236}">
                <a16:creationId xmlns:a16="http://schemas.microsoft.com/office/drawing/2014/main" id="{AE5AFC2B-6234-CCAE-0B9B-51AE81747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5640" y="1287791"/>
            <a:ext cx="5848865" cy="5636202"/>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6">
            <a:extLst>
              <a:ext uri="{FF2B5EF4-FFF2-40B4-BE49-F238E27FC236}">
                <a16:creationId xmlns:a16="http://schemas.microsoft.com/office/drawing/2014/main" id="{CEADE4D5-DAB8-C660-4543-BBD74FE1802F}"/>
              </a:ext>
            </a:extLst>
          </p:cNvPr>
          <p:cNvCxnSpPr>
            <a:cxnSpLocks/>
          </p:cNvCxnSpPr>
          <p:nvPr/>
        </p:nvCxnSpPr>
        <p:spPr>
          <a:xfrm flipV="1">
            <a:off x="7402148" y="1693036"/>
            <a:ext cx="2294252" cy="1"/>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 name="Straight Connector 10">
            <a:extLst>
              <a:ext uri="{FF2B5EF4-FFF2-40B4-BE49-F238E27FC236}">
                <a16:creationId xmlns:a16="http://schemas.microsoft.com/office/drawing/2014/main" id="{3019BF6B-9D6E-16CA-66B2-5DAE6A5BE2E3}"/>
              </a:ext>
            </a:extLst>
          </p:cNvPr>
          <p:cNvCxnSpPr>
            <a:cxnSpLocks/>
          </p:cNvCxnSpPr>
          <p:nvPr/>
        </p:nvCxnSpPr>
        <p:spPr>
          <a:xfrm rot="8100000">
            <a:off x="7011903" y="1854683"/>
            <a:ext cx="457200" cy="0"/>
          </a:xfrm>
          <a:prstGeom prst="line">
            <a:avLst/>
          </a:prstGeom>
          <a:ln w="12700">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10" name="TextBox 13">
            <a:extLst>
              <a:ext uri="{FF2B5EF4-FFF2-40B4-BE49-F238E27FC236}">
                <a16:creationId xmlns:a16="http://schemas.microsoft.com/office/drawing/2014/main" id="{A1FFCE13-F1E4-CD35-1D39-E9B05A4CFC29}"/>
              </a:ext>
            </a:extLst>
          </p:cNvPr>
          <p:cNvSpPr txBox="1"/>
          <p:nvPr/>
        </p:nvSpPr>
        <p:spPr>
          <a:xfrm>
            <a:off x="7968208" y="1947327"/>
            <a:ext cx="4228658" cy="861774"/>
          </a:xfrm>
          <a:prstGeom prst="rect">
            <a:avLst/>
          </a:prstGeom>
          <a:noFill/>
        </p:spPr>
        <p:txBody>
          <a:bodyPr wrap="none" rtlCol="0">
            <a:spAutoFit/>
          </a:bodyPr>
          <a:lstStyle/>
          <a:p>
            <a:r>
              <a:rPr lang="en-US" sz="1400" b="1" dirty="0">
                <a:ea typeface="Cambria" panose="02040503050406030204" pitchFamily="18" charset="0"/>
                <a:cs typeface="Times New Roman" panose="02020603050405020304" pitchFamily="18" charset="0"/>
              </a:rPr>
              <a:t>MySQL Monitoring</a:t>
            </a:r>
            <a:endParaRPr lang="en-US" sz="1400" dirty="0">
              <a:effectLst/>
              <a:ea typeface="Cambria" panose="02040503050406030204" pitchFamily="18" charset="0"/>
              <a:cs typeface="Times New Roman" panose="02020603050405020304" pitchFamily="18" charset="0"/>
            </a:endParaRPr>
          </a:p>
          <a:p>
            <a:r>
              <a:rPr lang="en-US" sz="1200" dirty="0" err="1">
                <a:effectLst/>
                <a:ea typeface="Cambria" panose="02040503050406030204" pitchFamily="18" charset="0"/>
                <a:cs typeface="Times New Roman" panose="02020603050405020304" pitchFamily="18" charset="0"/>
              </a:rPr>
              <a:t>Découvrir</a:t>
            </a:r>
            <a:r>
              <a:rPr lang="en-US" sz="1200" dirty="0">
                <a:effectLst/>
                <a:ea typeface="Cambria" panose="02040503050406030204" pitchFamily="18" charset="0"/>
                <a:cs typeface="Times New Roman" panose="02020603050405020304" pitchFamily="18" charset="0"/>
              </a:rPr>
              <a:t> les </a:t>
            </a:r>
            <a:r>
              <a:rPr lang="en-US" sz="1200" dirty="0" err="1">
                <a:effectLst/>
                <a:ea typeface="Cambria" panose="02040503050406030204" pitchFamily="18" charset="0"/>
                <a:cs typeface="Times New Roman" panose="02020603050405020304" pitchFamily="18" charset="0"/>
              </a:rPr>
              <a:t>colonnes</a:t>
            </a:r>
            <a:r>
              <a:rPr lang="en-US" sz="1200" dirty="0">
                <a:effectLst/>
                <a:ea typeface="Cambria" panose="02040503050406030204" pitchFamily="18" charset="0"/>
                <a:cs typeface="Times New Roman" panose="02020603050405020304" pitchFamily="18" charset="0"/>
              </a:rPr>
              <a:t> </a:t>
            </a:r>
            <a:r>
              <a:rPr lang="en-US" sz="1200" dirty="0" err="1">
                <a:effectLst/>
                <a:ea typeface="Cambria" panose="02040503050406030204" pitchFamily="18" charset="0"/>
                <a:cs typeface="Times New Roman" panose="02020603050405020304" pitchFamily="18" charset="0"/>
              </a:rPr>
              <a:t>sensibles</a:t>
            </a:r>
            <a:r>
              <a:rPr lang="en-US" sz="1200" dirty="0">
                <a:effectLst/>
                <a:ea typeface="Cambria" panose="02040503050406030204" pitchFamily="18" charset="0"/>
                <a:cs typeface="Times New Roman" panose="02020603050405020304" pitchFamily="18" charset="0"/>
              </a:rPr>
              <a:t> de la base de données et </a:t>
            </a:r>
          </a:p>
          <a:p>
            <a:r>
              <a:rPr lang="en-US" sz="1200" dirty="0">
                <a:effectLst/>
                <a:ea typeface="Cambria" panose="02040503050406030204" pitchFamily="18" charset="0"/>
                <a:cs typeface="Times New Roman" panose="02020603050405020304" pitchFamily="18" charset="0"/>
              </a:rPr>
              <a:t>identifier la manière </a:t>
            </a:r>
            <a:r>
              <a:rPr lang="en-US" sz="1200" dirty="0" err="1">
                <a:effectLst/>
                <a:ea typeface="Cambria" panose="02040503050406030204" pitchFamily="18" charset="0"/>
                <a:cs typeface="Times New Roman" panose="02020603050405020304" pitchFamily="18" charset="0"/>
              </a:rPr>
              <a:t>dont</a:t>
            </a:r>
            <a:r>
              <a:rPr lang="en-US" sz="1200" dirty="0">
                <a:effectLst/>
                <a:ea typeface="Cambria" panose="02040503050406030204" pitchFamily="18" charset="0"/>
                <a:cs typeface="Times New Roman" panose="02020603050405020304" pitchFamily="18" charset="0"/>
              </a:rPr>
              <a:t> les données</a:t>
            </a:r>
          </a:p>
          <a:p>
            <a:r>
              <a:rPr lang="en-US" sz="1200" dirty="0">
                <a:effectLst/>
                <a:ea typeface="Cambria" panose="02040503050406030204" pitchFamily="18" charset="0"/>
                <a:cs typeface="Times New Roman" panose="02020603050405020304" pitchFamily="18" charset="0"/>
              </a:rPr>
              <a:t> </a:t>
            </a:r>
            <a:r>
              <a:rPr lang="en-US" sz="1200" dirty="0" err="1">
                <a:effectLst/>
                <a:ea typeface="Cambria" panose="02040503050406030204" pitchFamily="18" charset="0"/>
                <a:cs typeface="Times New Roman" panose="02020603050405020304" pitchFamily="18" charset="0"/>
              </a:rPr>
              <a:t>sensibles</a:t>
            </a:r>
            <a:r>
              <a:rPr lang="en-US" sz="1200" dirty="0">
                <a:effectLst/>
                <a:ea typeface="Cambria" panose="02040503050406030204" pitchFamily="18" charset="0"/>
                <a:cs typeface="Times New Roman" panose="02020603050405020304" pitchFamily="18" charset="0"/>
              </a:rPr>
              <a:t> </a:t>
            </a:r>
            <a:r>
              <a:rPr lang="en-US" sz="1200" dirty="0" err="1">
                <a:effectLst/>
                <a:ea typeface="Cambria" panose="02040503050406030204" pitchFamily="18" charset="0"/>
                <a:cs typeface="Times New Roman" panose="02020603050405020304" pitchFamily="18" charset="0"/>
              </a:rPr>
              <a:t>sont</a:t>
            </a:r>
            <a:r>
              <a:rPr lang="en-US" sz="1200" dirty="0">
                <a:effectLst/>
                <a:ea typeface="Cambria" panose="02040503050406030204" pitchFamily="18" charset="0"/>
                <a:cs typeface="Times New Roman" panose="02020603050405020304" pitchFamily="18" charset="0"/>
              </a:rPr>
              <a:t> </a:t>
            </a:r>
            <a:r>
              <a:rPr lang="en-US" sz="1200" dirty="0" err="1">
                <a:effectLst/>
                <a:ea typeface="Cambria" panose="02040503050406030204" pitchFamily="18" charset="0"/>
                <a:cs typeface="Times New Roman" panose="02020603050405020304" pitchFamily="18" charset="0"/>
              </a:rPr>
              <a:t>consultées</a:t>
            </a:r>
            <a:endParaRPr lang="en-US" sz="1200" dirty="0"/>
          </a:p>
        </p:txBody>
      </p:sp>
      <p:cxnSp>
        <p:nvCxnSpPr>
          <p:cNvPr id="11" name="Straight Connector 14">
            <a:extLst>
              <a:ext uri="{FF2B5EF4-FFF2-40B4-BE49-F238E27FC236}">
                <a16:creationId xmlns:a16="http://schemas.microsoft.com/office/drawing/2014/main" id="{702A2D11-B871-A01A-1BB8-85C8C1979C1F}"/>
              </a:ext>
            </a:extLst>
          </p:cNvPr>
          <p:cNvCxnSpPr>
            <a:cxnSpLocks/>
          </p:cNvCxnSpPr>
          <p:nvPr/>
        </p:nvCxnSpPr>
        <p:spPr>
          <a:xfrm>
            <a:off x="7403060" y="5909149"/>
            <a:ext cx="2293340"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Straight Connector 15">
            <a:extLst>
              <a:ext uri="{FF2B5EF4-FFF2-40B4-BE49-F238E27FC236}">
                <a16:creationId xmlns:a16="http://schemas.microsoft.com/office/drawing/2014/main" id="{145254A1-DBD4-A30A-584C-2101C973B473}"/>
              </a:ext>
            </a:extLst>
          </p:cNvPr>
          <p:cNvCxnSpPr>
            <a:cxnSpLocks/>
          </p:cNvCxnSpPr>
          <p:nvPr/>
        </p:nvCxnSpPr>
        <p:spPr>
          <a:xfrm rot="13500000" flipV="1">
            <a:off x="7012815" y="5747504"/>
            <a:ext cx="457200" cy="0"/>
          </a:xfrm>
          <a:prstGeom prst="line">
            <a:avLst/>
          </a:prstGeom>
          <a:ln w="12700">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13" name="TextBox 16">
            <a:extLst>
              <a:ext uri="{FF2B5EF4-FFF2-40B4-BE49-F238E27FC236}">
                <a16:creationId xmlns:a16="http://schemas.microsoft.com/office/drawing/2014/main" id="{D1C335F9-AA4D-8CEC-7634-828590B9585B}"/>
              </a:ext>
            </a:extLst>
          </p:cNvPr>
          <p:cNvSpPr txBox="1"/>
          <p:nvPr/>
        </p:nvSpPr>
        <p:spPr>
          <a:xfrm>
            <a:off x="7968208" y="2932687"/>
            <a:ext cx="3744416" cy="677108"/>
          </a:xfrm>
          <a:prstGeom prst="rect">
            <a:avLst/>
          </a:prstGeom>
          <a:noFill/>
        </p:spPr>
        <p:txBody>
          <a:bodyPr wrap="square" rtlCol="0">
            <a:spAutoFit/>
          </a:bodyPr>
          <a:lstStyle/>
          <a:p>
            <a:r>
              <a:rPr lang="en-US" sz="1400" b="1" dirty="0">
                <a:effectLst/>
                <a:ea typeface="Cambria" panose="02040503050406030204" pitchFamily="18" charset="0"/>
                <a:cs typeface="Times New Roman" panose="02020603050405020304" pitchFamily="18" charset="0"/>
              </a:rPr>
              <a:t>MySQL Enterprise Authentication.</a:t>
            </a:r>
            <a:endParaRPr lang="en-US" sz="1400" dirty="0">
              <a:effectLst/>
              <a:ea typeface="Cambria" panose="02040503050406030204" pitchFamily="18" charset="0"/>
              <a:cs typeface="Times New Roman" panose="02020603050405020304" pitchFamily="18" charset="0"/>
            </a:endParaRPr>
          </a:p>
          <a:p>
            <a:r>
              <a:rPr lang="en-US" sz="1200" dirty="0" err="1">
                <a:effectLst/>
                <a:ea typeface="Cambria" panose="02040503050406030204" pitchFamily="18" charset="0"/>
                <a:cs typeface="Times New Roman" panose="02020603050405020304" pitchFamily="18" charset="0"/>
              </a:rPr>
              <a:t>Mettre</a:t>
            </a:r>
            <a:r>
              <a:rPr lang="en-US" sz="1200" dirty="0">
                <a:effectLst/>
                <a:ea typeface="Cambria" panose="02040503050406030204" pitchFamily="18" charset="0"/>
                <a:cs typeface="Times New Roman" panose="02020603050405020304" pitchFamily="18" charset="0"/>
              </a:rPr>
              <a:t> </a:t>
            </a:r>
            <a:r>
              <a:rPr lang="en-US" sz="1200" dirty="0" err="1">
                <a:effectLst/>
                <a:ea typeface="Cambria" panose="02040503050406030204" pitchFamily="18" charset="0"/>
                <a:cs typeface="Times New Roman" panose="02020603050405020304" pitchFamily="18" charset="0"/>
              </a:rPr>
              <a:t>en</a:t>
            </a:r>
            <a:r>
              <a:rPr lang="en-US" sz="1200" dirty="0">
                <a:effectLst/>
                <a:ea typeface="Cambria" panose="02040503050406030204" pitchFamily="18" charset="0"/>
                <a:cs typeface="Times New Roman" panose="02020603050405020304" pitchFamily="18" charset="0"/>
              </a:rPr>
              <a:t> </a:t>
            </a:r>
            <a:r>
              <a:rPr lang="en-US" sz="1200" dirty="0" err="1">
                <a:effectLst/>
                <a:ea typeface="Cambria" panose="02040503050406030204" pitchFamily="18" charset="0"/>
                <a:cs typeface="Times New Roman" panose="02020603050405020304" pitchFamily="18" charset="0"/>
              </a:rPr>
              <a:t>œuvre</a:t>
            </a:r>
            <a:r>
              <a:rPr lang="en-US" sz="1200" dirty="0">
                <a:effectLst/>
                <a:ea typeface="Cambria" panose="02040503050406030204" pitchFamily="18" charset="0"/>
                <a:cs typeface="Times New Roman" panose="02020603050405020304" pitchFamily="18" charset="0"/>
              </a:rPr>
              <a:t> le </a:t>
            </a:r>
            <a:r>
              <a:rPr lang="en-US" sz="1200" dirty="0" err="1">
                <a:effectLst/>
                <a:ea typeface="Cambria" panose="02040503050406030204" pitchFamily="18" charset="0"/>
                <a:cs typeface="Times New Roman" panose="02020603050405020304" pitchFamily="18" charset="0"/>
              </a:rPr>
              <a:t>contrôle</a:t>
            </a:r>
            <a:r>
              <a:rPr lang="en-US" sz="1200" dirty="0">
                <a:effectLst/>
                <a:ea typeface="Cambria" panose="02040503050406030204" pitchFamily="18" charset="0"/>
                <a:cs typeface="Times New Roman" panose="02020603050405020304" pitchFamily="18" charset="0"/>
              </a:rPr>
              <a:t> de </a:t>
            </a:r>
            <a:r>
              <a:rPr lang="en-US" sz="1200" dirty="0" err="1">
                <a:effectLst/>
                <a:ea typeface="Cambria" panose="02040503050406030204" pitchFamily="18" charset="0"/>
                <a:cs typeface="Times New Roman" panose="02020603050405020304" pitchFamily="18" charset="0"/>
              </a:rPr>
              <a:t>l'accès</a:t>
            </a:r>
            <a:r>
              <a:rPr lang="en-US" sz="1200" dirty="0">
                <a:effectLst/>
                <a:ea typeface="Cambria" panose="02040503050406030204" pitchFamily="18" charset="0"/>
                <a:cs typeface="Times New Roman" panose="02020603050405020304" pitchFamily="18" charset="0"/>
              </a:rPr>
              <a:t> des </a:t>
            </a:r>
            <a:r>
              <a:rPr lang="en-US" sz="1200" dirty="0" err="1">
                <a:effectLst/>
                <a:ea typeface="Cambria" panose="02040503050406030204" pitchFamily="18" charset="0"/>
                <a:cs typeface="Times New Roman" panose="02020603050405020304" pitchFamily="18" charset="0"/>
              </a:rPr>
              <a:t>utilisateurs</a:t>
            </a:r>
            <a:r>
              <a:rPr lang="en-US" sz="1200" dirty="0">
                <a:effectLst/>
                <a:ea typeface="Cambria" panose="02040503050406030204" pitchFamily="18" charset="0"/>
                <a:cs typeface="Times New Roman" panose="02020603050405020304" pitchFamily="18" charset="0"/>
              </a:rPr>
              <a:t> </a:t>
            </a:r>
            <a:r>
              <a:rPr lang="en-US" sz="1200" dirty="0" err="1">
                <a:effectLst/>
                <a:ea typeface="Cambria" panose="02040503050406030204" pitchFamily="18" charset="0"/>
                <a:cs typeface="Times New Roman" panose="02020603050405020304" pitchFamily="18" charset="0"/>
              </a:rPr>
              <a:t>privilégiés</a:t>
            </a:r>
            <a:r>
              <a:rPr lang="en-US" sz="1200" dirty="0">
                <a:effectLst/>
                <a:ea typeface="Cambria" panose="02040503050406030204" pitchFamily="18" charset="0"/>
                <a:cs typeface="Times New Roman" panose="02020603050405020304" pitchFamily="18" charset="0"/>
              </a:rPr>
              <a:t> et la </a:t>
            </a:r>
            <a:r>
              <a:rPr lang="en-US" sz="1200" dirty="0" err="1">
                <a:effectLst/>
                <a:ea typeface="Cambria" panose="02040503050406030204" pitchFamily="18" charset="0"/>
                <a:cs typeface="Times New Roman" panose="02020603050405020304" pitchFamily="18" charset="0"/>
              </a:rPr>
              <a:t>séparation</a:t>
            </a:r>
            <a:r>
              <a:rPr lang="en-US" sz="1200" dirty="0">
                <a:effectLst/>
                <a:ea typeface="Cambria" panose="02040503050406030204" pitchFamily="18" charset="0"/>
                <a:cs typeface="Times New Roman" panose="02020603050405020304" pitchFamily="18" charset="0"/>
              </a:rPr>
              <a:t> des </a:t>
            </a:r>
            <a:r>
              <a:rPr lang="en-US" sz="1200" dirty="0" err="1">
                <a:effectLst/>
                <a:ea typeface="Cambria" panose="02040503050406030204" pitchFamily="18" charset="0"/>
                <a:cs typeface="Times New Roman" panose="02020603050405020304" pitchFamily="18" charset="0"/>
              </a:rPr>
              <a:t>tâches</a:t>
            </a:r>
            <a:endParaRPr lang="en-US" sz="1200" dirty="0">
              <a:effectLst/>
              <a:ea typeface="Cambria" panose="02040503050406030204" pitchFamily="18" charset="0"/>
              <a:cs typeface="Times New Roman" panose="02020603050405020304" pitchFamily="18" charset="0"/>
            </a:endParaRPr>
          </a:p>
        </p:txBody>
      </p:sp>
      <p:sp>
        <p:nvSpPr>
          <p:cNvPr id="14" name="TextBox 17">
            <a:extLst>
              <a:ext uri="{FF2B5EF4-FFF2-40B4-BE49-F238E27FC236}">
                <a16:creationId xmlns:a16="http://schemas.microsoft.com/office/drawing/2014/main" id="{4AE20840-6A2B-3091-CC37-DA6224E2CFB5}"/>
              </a:ext>
            </a:extLst>
          </p:cNvPr>
          <p:cNvSpPr txBox="1"/>
          <p:nvPr/>
        </p:nvSpPr>
        <p:spPr>
          <a:xfrm>
            <a:off x="7968208" y="3918047"/>
            <a:ext cx="3202267" cy="677108"/>
          </a:xfrm>
          <a:prstGeom prst="rect">
            <a:avLst/>
          </a:prstGeom>
          <a:noFill/>
        </p:spPr>
        <p:txBody>
          <a:bodyPr wrap="square" rtlCol="0">
            <a:spAutoFit/>
          </a:bodyPr>
          <a:lstStyle/>
          <a:p>
            <a:r>
              <a:rPr lang="en-US" sz="1400" b="1" dirty="0">
                <a:effectLst/>
                <a:ea typeface="Cambria" panose="02040503050406030204" pitchFamily="18" charset="0"/>
                <a:cs typeface="Times New Roman" panose="02020603050405020304" pitchFamily="18" charset="0"/>
              </a:rPr>
              <a:t>MySQL Enterprise TDE </a:t>
            </a:r>
          </a:p>
          <a:p>
            <a:r>
              <a:rPr lang="en-US" sz="1200" dirty="0" err="1">
                <a:effectLst/>
                <a:ea typeface="Cambria" panose="02040503050406030204" pitchFamily="18" charset="0"/>
                <a:cs typeface="Times New Roman" panose="02020603050405020304" pitchFamily="18" charset="0"/>
              </a:rPr>
              <a:t>Cryptage</a:t>
            </a:r>
            <a:r>
              <a:rPr lang="en-US" sz="1200" dirty="0">
                <a:effectLst/>
                <a:ea typeface="Cambria" panose="02040503050406030204" pitchFamily="18" charset="0"/>
                <a:cs typeface="Times New Roman" panose="02020603050405020304" pitchFamily="18" charset="0"/>
              </a:rPr>
              <a:t> de la base de données et gestion </a:t>
            </a:r>
            <a:r>
              <a:rPr lang="en-US" sz="1200" dirty="0" err="1">
                <a:effectLst/>
                <a:ea typeface="Cambria" panose="02040503050406030204" pitchFamily="18" charset="0"/>
                <a:cs typeface="Times New Roman" panose="02020603050405020304" pitchFamily="18" charset="0"/>
              </a:rPr>
              <a:t>centralisée</a:t>
            </a:r>
            <a:r>
              <a:rPr lang="en-US" sz="1200" dirty="0">
                <a:effectLst/>
                <a:ea typeface="Cambria" panose="02040503050406030204" pitchFamily="18" charset="0"/>
                <a:cs typeface="Times New Roman" panose="02020603050405020304" pitchFamily="18" charset="0"/>
              </a:rPr>
              <a:t> des </a:t>
            </a:r>
            <a:r>
              <a:rPr lang="en-US" sz="1200" dirty="0" err="1">
                <a:effectLst/>
                <a:ea typeface="Cambria" panose="02040503050406030204" pitchFamily="18" charset="0"/>
                <a:cs typeface="Times New Roman" panose="02020603050405020304" pitchFamily="18" charset="0"/>
              </a:rPr>
              <a:t>clés</a:t>
            </a:r>
            <a:r>
              <a:rPr lang="en-US" sz="1200" dirty="0">
                <a:effectLst/>
                <a:ea typeface="Cambria" panose="02040503050406030204" pitchFamily="18" charset="0"/>
                <a:cs typeface="Times New Roman" panose="02020603050405020304" pitchFamily="18" charset="0"/>
              </a:rPr>
              <a:t> de </a:t>
            </a:r>
            <a:r>
              <a:rPr lang="en-US" sz="1200" dirty="0" err="1">
                <a:effectLst/>
                <a:ea typeface="Cambria" panose="02040503050406030204" pitchFamily="18" charset="0"/>
                <a:cs typeface="Times New Roman" panose="02020603050405020304" pitchFamily="18" charset="0"/>
              </a:rPr>
              <a:t>cryptage</a:t>
            </a:r>
            <a:r>
              <a:rPr lang="en-US" sz="1200" dirty="0">
                <a:effectLst/>
                <a:ea typeface="Cambria" panose="02040503050406030204" pitchFamily="18" charset="0"/>
                <a:cs typeface="Times New Roman" panose="02020603050405020304" pitchFamily="18" charset="0"/>
              </a:rPr>
              <a:t> </a:t>
            </a:r>
            <a:endParaRPr lang="en-US" sz="1200" b="1" dirty="0"/>
          </a:p>
        </p:txBody>
      </p:sp>
      <p:sp>
        <p:nvSpPr>
          <p:cNvPr id="15" name="TextBox 19">
            <a:extLst>
              <a:ext uri="{FF2B5EF4-FFF2-40B4-BE49-F238E27FC236}">
                <a16:creationId xmlns:a16="http://schemas.microsoft.com/office/drawing/2014/main" id="{8ED000F6-501A-AFE2-0AD4-00B95288A29B}"/>
              </a:ext>
            </a:extLst>
          </p:cNvPr>
          <p:cNvSpPr txBox="1"/>
          <p:nvPr/>
        </p:nvSpPr>
        <p:spPr>
          <a:xfrm>
            <a:off x="7986753" y="4903408"/>
            <a:ext cx="3202267" cy="677108"/>
          </a:xfrm>
          <a:prstGeom prst="rect">
            <a:avLst/>
          </a:prstGeom>
          <a:noFill/>
        </p:spPr>
        <p:txBody>
          <a:bodyPr wrap="square" rtlCol="0">
            <a:spAutoFit/>
          </a:bodyPr>
          <a:lstStyle/>
          <a:p>
            <a:r>
              <a:rPr lang="en-US" sz="1400" b="1" dirty="0">
                <a:effectLst/>
                <a:ea typeface="Cambria" panose="02040503050406030204" pitchFamily="18" charset="0"/>
                <a:cs typeface="Times New Roman" panose="02020603050405020304" pitchFamily="18" charset="0"/>
              </a:rPr>
              <a:t>MySQL Enterprise Encryption</a:t>
            </a:r>
          </a:p>
          <a:p>
            <a:r>
              <a:rPr lang="en-US" sz="1200" dirty="0" err="1">
                <a:effectLst/>
                <a:ea typeface="Cambria" panose="02040503050406030204" pitchFamily="18" charset="0"/>
                <a:cs typeface="Times New Roman" panose="02020603050405020304" pitchFamily="18" charset="0"/>
              </a:rPr>
              <a:t>Cryptage</a:t>
            </a:r>
            <a:r>
              <a:rPr lang="en-US" sz="1200" dirty="0">
                <a:effectLst/>
                <a:ea typeface="Cambria" panose="02040503050406030204" pitchFamily="18" charset="0"/>
                <a:cs typeface="Times New Roman" panose="02020603050405020304" pitchFamily="18" charset="0"/>
              </a:rPr>
              <a:t> du </a:t>
            </a:r>
            <a:r>
              <a:rPr lang="en-US" sz="1200" dirty="0" err="1">
                <a:effectLst/>
                <a:ea typeface="Cambria" panose="02040503050406030204" pitchFamily="18" charset="0"/>
                <a:cs typeface="Times New Roman" panose="02020603050405020304" pitchFamily="18" charset="0"/>
              </a:rPr>
              <a:t>trafic</a:t>
            </a:r>
            <a:r>
              <a:rPr lang="en-US" sz="1200" dirty="0">
                <a:effectLst/>
                <a:ea typeface="Cambria" panose="02040503050406030204" pitchFamily="18" charset="0"/>
                <a:cs typeface="Times New Roman" panose="02020603050405020304" pitchFamily="18" charset="0"/>
              </a:rPr>
              <a:t> réseau pour </a:t>
            </a:r>
            <a:r>
              <a:rPr lang="en-US" sz="1200" dirty="0" err="1">
                <a:effectLst/>
                <a:ea typeface="Cambria" panose="02040503050406030204" pitchFamily="18" charset="0"/>
                <a:cs typeface="Times New Roman" panose="02020603050405020304" pitchFamily="18" charset="0"/>
              </a:rPr>
              <a:t>protéger</a:t>
            </a:r>
            <a:r>
              <a:rPr lang="en-US" sz="1200" dirty="0">
                <a:effectLst/>
                <a:ea typeface="Cambria" panose="02040503050406030204" pitchFamily="18" charset="0"/>
                <a:cs typeface="Times New Roman" panose="02020603050405020304" pitchFamily="18" charset="0"/>
              </a:rPr>
              <a:t> les données </a:t>
            </a:r>
            <a:r>
              <a:rPr lang="en-US" sz="1200" dirty="0" err="1">
                <a:effectLst/>
                <a:ea typeface="Cambria" panose="02040503050406030204" pitchFamily="18" charset="0"/>
                <a:cs typeface="Times New Roman" panose="02020603050405020304" pitchFamily="18" charset="0"/>
              </a:rPr>
              <a:t>sensibles</a:t>
            </a:r>
            <a:r>
              <a:rPr lang="en-US" sz="1200" dirty="0">
                <a:effectLst/>
                <a:ea typeface="Cambria" panose="02040503050406030204" pitchFamily="18" charset="0"/>
                <a:cs typeface="Times New Roman" panose="02020603050405020304" pitchFamily="18" charset="0"/>
              </a:rPr>
              <a:t> </a:t>
            </a:r>
            <a:endParaRPr lang="en-US" sz="1200" b="1" dirty="0"/>
          </a:p>
        </p:txBody>
      </p:sp>
      <p:sp>
        <p:nvSpPr>
          <p:cNvPr id="16" name="TextBox 8">
            <a:extLst>
              <a:ext uri="{FF2B5EF4-FFF2-40B4-BE49-F238E27FC236}">
                <a16:creationId xmlns:a16="http://schemas.microsoft.com/office/drawing/2014/main" id="{2F1B7CB4-597F-DDB9-8760-FD6BC31C93E2}"/>
              </a:ext>
            </a:extLst>
          </p:cNvPr>
          <p:cNvSpPr txBox="1"/>
          <p:nvPr/>
        </p:nvSpPr>
        <p:spPr>
          <a:xfrm>
            <a:off x="491646" y="3918047"/>
            <a:ext cx="3202267" cy="861774"/>
          </a:xfrm>
          <a:prstGeom prst="rect">
            <a:avLst/>
          </a:prstGeom>
          <a:noFill/>
        </p:spPr>
        <p:txBody>
          <a:bodyPr wrap="square" rtlCol="0">
            <a:spAutoFit/>
          </a:bodyPr>
          <a:lstStyle/>
          <a:p>
            <a:r>
              <a:rPr lang="en-US" sz="1400" b="1" dirty="0">
                <a:effectLst/>
                <a:ea typeface="Cambria" panose="02040503050406030204" pitchFamily="18" charset="0"/>
                <a:cs typeface="Times New Roman" panose="02020603050405020304" pitchFamily="18" charset="0"/>
              </a:rPr>
              <a:t>MySQL Enterprise Audit</a:t>
            </a:r>
          </a:p>
          <a:p>
            <a:r>
              <a:rPr lang="en-US" sz="1200" dirty="0" err="1">
                <a:effectLst/>
                <a:ea typeface="Cambria" panose="02040503050406030204" pitchFamily="18" charset="0"/>
                <a:cs typeface="Times New Roman" panose="02020603050405020304" pitchFamily="18" charset="0"/>
              </a:rPr>
              <a:t>Auditer</a:t>
            </a:r>
            <a:r>
              <a:rPr lang="en-US" sz="1200" dirty="0">
                <a:effectLst/>
                <a:ea typeface="Cambria" panose="02040503050406030204" pitchFamily="18" charset="0"/>
                <a:cs typeface="Times New Roman" panose="02020603050405020304" pitchFamily="18" charset="0"/>
              </a:rPr>
              <a:t> </a:t>
            </a:r>
            <a:r>
              <a:rPr lang="en-US" sz="1200" dirty="0" err="1">
                <a:effectLst/>
                <a:ea typeface="Cambria" panose="02040503050406030204" pitchFamily="18" charset="0"/>
                <a:cs typeface="Times New Roman" panose="02020603050405020304" pitchFamily="18" charset="0"/>
              </a:rPr>
              <a:t>l'activité</a:t>
            </a:r>
            <a:r>
              <a:rPr lang="en-US" sz="1200" dirty="0">
                <a:effectLst/>
                <a:ea typeface="Cambria" panose="02040503050406030204" pitchFamily="18" charset="0"/>
                <a:cs typeface="Times New Roman" panose="02020603050405020304" pitchFamily="18" charset="0"/>
              </a:rPr>
              <a:t> de la base de données pour identifier les </a:t>
            </a:r>
            <a:r>
              <a:rPr lang="en-US" sz="1200" dirty="0" err="1">
                <a:effectLst/>
                <a:ea typeface="Cambria" panose="02040503050406030204" pitchFamily="18" charset="0"/>
                <a:cs typeface="Times New Roman" panose="02020603050405020304" pitchFamily="18" charset="0"/>
              </a:rPr>
              <a:t>comportements</a:t>
            </a:r>
            <a:r>
              <a:rPr lang="en-US" sz="1200" dirty="0">
                <a:effectLst/>
                <a:ea typeface="Cambria" panose="02040503050406030204" pitchFamily="18" charset="0"/>
                <a:cs typeface="Times New Roman" panose="02020603050405020304" pitchFamily="18" charset="0"/>
              </a:rPr>
              <a:t> suspects.</a:t>
            </a:r>
            <a:endParaRPr lang="en-US" sz="1200" b="1" dirty="0"/>
          </a:p>
        </p:txBody>
      </p:sp>
      <p:sp>
        <p:nvSpPr>
          <p:cNvPr id="17" name="TextBox 20">
            <a:extLst>
              <a:ext uri="{FF2B5EF4-FFF2-40B4-BE49-F238E27FC236}">
                <a16:creationId xmlns:a16="http://schemas.microsoft.com/office/drawing/2014/main" id="{3CD88E2F-B521-E8E0-FD63-6B8996B36380}"/>
              </a:ext>
            </a:extLst>
          </p:cNvPr>
          <p:cNvSpPr txBox="1"/>
          <p:nvPr/>
        </p:nvSpPr>
        <p:spPr>
          <a:xfrm>
            <a:off x="506421" y="4903408"/>
            <a:ext cx="3202267" cy="677108"/>
          </a:xfrm>
          <a:prstGeom prst="rect">
            <a:avLst/>
          </a:prstGeom>
          <a:noFill/>
        </p:spPr>
        <p:txBody>
          <a:bodyPr wrap="square" rtlCol="0">
            <a:spAutoFit/>
          </a:bodyPr>
          <a:lstStyle/>
          <a:p>
            <a:r>
              <a:rPr lang="en-US" sz="1400" b="1" dirty="0">
                <a:effectLst/>
                <a:ea typeface="Cambria" panose="02040503050406030204" pitchFamily="18" charset="0"/>
                <a:cs typeface="Times New Roman" panose="02020603050405020304" pitchFamily="18" charset="0"/>
              </a:rPr>
              <a:t>MySQL Enterprise Firewall</a:t>
            </a:r>
          </a:p>
          <a:p>
            <a:r>
              <a:rPr lang="en-US" sz="1200" dirty="0" err="1">
                <a:effectLst/>
                <a:ea typeface="Cambria" panose="02040503050406030204" pitchFamily="18" charset="0"/>
                <a:cs typeface="Times New Roman" panose="02020603050405020304" pitchFamily="18" charset="0"/>
              </a:rPr>
              <a:t>Surveiller</a:t>
            </a:r>
            <a:r>
              <a:rPr lang="en-US" sz="1200" dirty="0">
                <a:effectLst/>
                <a:ea typeface="Cambria" panose="02040503050406030204" pitchFamily="18" charset="0"/>
                <a:cs typeface="Times New Roman" panose="02020603050405020304" pitchFamily="18" charset="0"/>
              </a:rPr>
              <a:t>, </a:t>
            </a:r>
            <a:r>
              <a:rPr lang="en-US" sz="1200" dirty="0" err="1">
                <a:effectLst/>
                <a:ea typeface="Cambria" panose="02040503050406030204" pitchFamily="18" charset="0"/>
                <a:cs typeface="Times New Roman" panose="02020603050405020304" pitchFamily="18" charset="0"/>
              </a:rPr>
              <a:t>alerter</a:t>
            </a:r>
            <a:r>
              <a:rPr lang="en-US" sz="1200" dirty="0">
                <a:effectLst/>
                <a:ea typeface="Cambria" panose="02040503050406030204" pitchFamily="18" charset="0"/>
                <a:cs typeface="Times New Roman" panose="02020603050405020304" pitchFamily="18" charset="0"/>
              </a:rPr>
              <a:t>, signaler et </a:t>
            </a:r>
            <a:r>
              <a:rPr lang="en-US" sz="1200" dirty="0" err="1">
                <a:effectLst/>
                <a:ea typeface="Cambria" panose="02040503050406030204" pitchFamily="18" charset="0"/>
                <a:cs typeface="Times New Roman" panose="02020603050405020304" pitchFamily="18" charset="0"/>
              </a:rPr>
              <a:t>bloquer</a:t>
            </a:r>
            <a:r>
              <a:rPr lang="en-US" sz="1200" dirty="0">
                <a:effectLst/>
                <a:ea typeface="Cambria" panose="02040503050406030204" pitchFamily="18" charset="0"/>
                <a:cs typeface="Times New Roman" panose="02020603050405020304" pitchFamily="18" charset="0"/>
              </a:rPr>
              <a:t> les </a:t>
            </a:r>
            <a:r>
              <a:rPr lang="en-US" sz="1200" dirty="0" err="1">
                <a:effectLst/>
                <a:ea typeface="Cambria" panose="02040503050406030204" pitchFamily="18" charset="0"/>
                <a:cs typeface="Times New Roman" panose="02020603050405020304" pitchFamily="18" charset="0"/>
              </a:rPr>
              <a:t>activités</a:t>
            </a:r>
            <a:r>
              <a:rPr lang="en-US" sz="1200" dirty="0">
                <a:effectLst/>
                <a:ea typeface="Cambria" panose="02040503050406030204" pitchFamily="18" charset="0"/>
                <a:cs typeface="Times New Roman" panose="02020603050405020304" pitchFamily="18" charset="0"/>
              </a:rPr>
              <a:t> </a:t>
            </a:r>
            <a:r>
              <a:rPr lang="en-US" sz="1200" dirty="0" err="1">
                <a:effectLst/>
                <a:ea typeface="Cambria" panose="02040503050406030204" pitchFamily="18" charset="0"/>
                <a:cs typeface="Times New Roman" panose="02020603050405020304" pitchFamily="18" charset="0"/>
              </a:rPr>
              <a:t>suspectes</a:t>
            </a:r>
            <a:r>
              <a:rPr lang="en-US" sz="1200" dirty="0">
                <a:effectLst/>
                <a:ea typeface="Cambria" panose="02040503050406030204" pitchFamily="18" charset="0"/>
                <a:cs typeface="Times New Roman" panose="02020603050405020304" pitchFamily="18" charset="0"/>
              </a:rPr>
              <a:t>.</a:t>
            </a:r>
            <a:endParaRPr lang="en-US" sz="1200" b="1" dirty="0"/>
          </a:p>
        </p:txBody>
      </p:sp>
      <p:sp>
        <p:nvSpPr>
          <p:cNvPr id="18" name="TextBox 21">
            <a:extLst>
              <a:ext uri="{FF2B5EF4-FFF2-40B4-BE49-F238E27FC236}">
                <a16:creationId xmlns:a16="http://schemas.microsoft.com/office/drawing/2014/main" id="{857A9ED2-39FF-2FAC-B102-6D1EB6E13773}"/>
              </a:ext>
            </a:extLst>
          </p:cNvPr>
          <p:cNvSpPr txBox="1"/>
          <p:nvPr/>
        </p:nvSpPr>
        <p:spPr>
          <a:xfrm>
            <a:off x="498384" y="1947327"/>
            <a:ext cx="3202267" cy="861774"/>
          </a:xfrm>
          <a:prstGeom prst="rect">
            <a:avLst/>
          </a:prstGeom>
          <a:noFill/>
        </p:spPr>
        <p:txBody>
          <a:bodyPr wrap="square" rtlCol="0">
            <a:spAutoFit/>
          </a:bodyPr>
          <a:lstStyle/>
          <a:p>
            <a:r>
              <a:rPr lang="en-US" sz="1400" b="1" dirty="0">
                <a:effectLst/>
                <a:ea typeface="Cambria" panose="02040503050406030204" pitchFamily="18" charset="0"/>
                <a:cs typeface="Times New Roman" panose="02020603050405020304" pitchFamily="18" charset="0"/>
              </a:rPr>
              <a:t>MySQL Enterprise High Availability</a:t>
            </a:r>
          </a:p>
          <a:p>
            <a:r>
              <a:rPr lang="en-US" sz="1200" dirty="0" err="1">
                <a:effectLst/>
                <a:ea typeface="Cambria" panose="02040503050406030204" pitchFamily="18" charset="0"/>
                <a:cs typeface="Times New Roman" panose="02020603050405020304" pitchFamily="18" charset="0"/>
              </a:rPr>
              <a:t>Délivrer</a:t>
            </a:r>
            <a:r>
              <a:rPr lang="en-US" sz="1200" dirty="0">
                <a:effectLst/>
                <a:ea typeface="Cambria" panose="02040503050406030204" pitchFamily="18" charset="0"/>
                <a:cs typeface="Times New Roman" panose="02020603050405020304" pitchFamily="18" charset="0"/>
              </a:rPr>
              <a:t> un temps de </a:t>
            </a:r>
            <a:r>
              <a:rPr lang="en-US" sz="1200" dirty="0" err="1">
                <a:effectLst/>
                <a:ea typeface="Cambria" panose="02040503050406030204" pitchFamily="18" charset="0"/>
                <a:cs typeface="Times New Roman" panose="02020603050405020304" pitchFamily="18" charset="0"/>
              </a:rPr>
              <a:t>disponibilité</a:t>
            </a:r>
            <a:r>
              <a:rPr lang="en-US" sz="1200" dirty="0">
                <a:effectLst/>
                <a:ea typeface="Cambria" panose="02040503050406030204" pitchFamily="18" charset="0"/>
                <a:cs typeface="Times New Roman" panose="02020603050405020304" pitchFamily="18" charset="0"/>
              </a:rPr>
              <a:t> de 99,99 % pour respecter les engagements de </a:t>
            </a:r>
            <a:r>
              <a:rPr lang="en-US" sz="1200" dirty="0" err="1">
                <a:effectLst/>
                <a:ea typeface="Cambria" panose="02040503050406030204" pitchFamily="18" charset="0"/>
                <a:cs typeface="Times New Roman" panose="02020603050405020304" pitchFamily="18" charset="0"/>
              </a:rPr>
              <a:t>niveau</a:t>
            </a:r>
            <a:r>
              <a:rPr lang="en-US" sz="1200" dirty="0">
                <a:effectLst/>
                <a:ea typeface="Cambria" panose="02040503050406030204" pitchFamily="18" charset="0"/>
                <a:cs typeface="Times New Roman" panose="02020603050405020304" pitchFamily="18" charset="0"/>
              </a:rPr>
              <a:t> de service (SLA)</a:t>
            </a:r>
            <a:endParaRPr lang="en-US" sz="1200" b="1" dirty="0"/>
          </a:p>
        </p:txBody>
      </p:sp>
      <p:sp>
        <p:nvSpPr>
          <p:cNvPr id="19" name="TextBox 22">
            <a:extLst>
              <a:ext uri="{FF2B5EF4-FFF2-40B4-BE49-F238E27FC236}">
                <a16:creationId xmlns:a16="http://schemas.microsoft.com/office/drawing/2014/main" id="{9461AD66-F2B0-58FA-E0A2-97B86624C1EC}"/>
              </a:ext>
            </a:extLst>
          </p:cNvPr>
          <p:cNvSpPr txBox="1"/>
          <p:nvPr/>
        </p:nvSpPr>
        <p:spPr>
          <a:xfrm>
            <a:off x="506422" y="2932687"/>
            <a:ext cx="3202267" cy="677108"/>
          </a:xfrm>
          <a:prstGeom prst="rect">
            <a:avLst/>
          </a:prstGeom>
          <a:noFill/>
        </p:spPr>
        <p:txBody>
          <a:bodyPr wrap="square" rtlCol="0">
            <a:spAutoFit/>
          </a:bodyPr>
          <a:lstStyle/>
          <a:p>
            <a:r>
              <a:rPr lang="en-US" sz="1400" b="1" dirty="0">
                <a:effectLst/>
                <a:ea typeface="Cambria" panose="02040503050406030204" pitchFamily="18" charset="0"/>
                <a:cs typeface="Times New Roman" panose="02020603050405020304" pitchFamily="18" charset="0"/>
              </a:rPr>
              <a:t>MySQL Enterprise Backup</a:t>
            </a:r>
          </a:p>
          <a:p>
            <a:r>
              <a:rPr lang="en-US" sz="1200" dirty="0" err="1">
                <a:effectLst/>
                <a:ea typeface="Cambria" panose="02040503050406030204" pitchFamily="18" charset="0"/>
                <a:cs typeface="Times New Roman" panose="02020603050405020304" pitchFamily="18" charset="0"/>
              </a:rPr>
              <a:t>Sauvegarde</a:t>
            </a:r>
            <a:r>
              <a:rPr lang="en-US" sz="1200" dirty="0">
                <a:effectLst/>
                <a:ea typeface="Cambria" panose="02040503050406030204" pitchFamily="18" charset="0"/>
                <a:cs typeface="Times New Roman" panose="02020603050405020304" pitchFamily="18" charset="0"/>
              </a:rPr>
              <a:t> et </a:t>
            </a:r>
            <a:r>
              <a:rPr lang="en-US" sz="1200" dirty="0" err="1">
                <a:effectLst/>
                <a:ea typeface="Cambria" panose="02040503050406030204" pitchFamily="18" charset="0"/>
                <a:cs typeface="Times New Roman" panose="02020603050405020304" pitchFamily="18" charset="0"/>
              </a:rPr>
              <a:t>récupération</a:t>
            </a:r>
            <a:r>
              <a:rPr lang="en-US" sz="1200" dirty="0">
                <a:effectLst/>
                <a:ea typeface="Cambria" panose="02040503050406030204" pitchFamily="18" charset="0"/>
                <a:cs typeface="Times New Roman" panose="02020603050405020304" pitchFamily="18" charset="0"/>
              </a:rPr>
              <a:t> à </a:t>
            </a:r>
            <a:r>
              <a:rPr lang="en-US" sz="1200" dirty="0" err="1">
                <a:effectLst/>
                <a:ea typeface="Cambria" panose="02040503050406030204" pitchFamily="18" charset="0"/>
                <a:cs typeface="Times New Roman" panose="02020603050405020304" pitchFamily="18" charset="0"/>
              </a:rPr>
              <a:t>l'aide</a:t>
            </a:r>
            <a:r>
              <a:rPr lang="en-US" sz="1200" dirty="0">
                <a:effectLst/>
                <a:ea typeface="Cambria" panose="02040503050406030204" pitchFamily="18" charset="0"/>
                <a:cs typeface="Times New Roman" panose="02020603050405020304" pitchFamily="18" charset="0"/>
              </a:rPr>
              <a:t> de </a:t>
            </a:r>
            <a:r>
              <a:rPr lang="en-US" sz="1200" dirty="0" err="1">
                <a:effectLst/>
                <a:ea typeface="Cambria" panose="02040503050406030204" pitchFamily="18" charset="0"/>
                <a:cs typeface="Times New Roman" panose="02020603050405020304" pitchFamily="18" charset="0"/>
              </a:rPr>
              <a:t>sauvegardes</a:t>
            </a:r>
            <a:r>
              <a:rPr lang="en-US" sz="1200" dirty="0">
                <a:effectLst/>
                <a:ea typeface="Cambria" panose="02040503050406030204" pitchFamily="18" charset="0"/>
                <a:cs typeface="Times New Roman" panose="02020603050405020304" pitchFamily="18" charset="0"/>
              </a:rPr>
              <a:t> </a:t>
            </a:r>
            <a:r>
              <a:rPr lang="en-US" sz="1200" dirty="0" err="1">
                <a:effectLst/>
                <a:ea typeface="Cambria" panose="02040503050406030204" pitchFamily="18" charset="0"/>
                <a:cs typeface="Times New Roman" panose="02020603050405020304" pitchFamily="18" charset="0"/>
              </a:rPr>
              <a:t>cryptées</a:t>
            </a:r>
            <a:r>
              <a:rPr lang="en-US" sz="1200" dirty="0">
                <a:effectLst/>
                <a:ea typeface="Cambria" panose="02040503050406030204" pitchFamily="18" charset="0"/>
                <a:cs typeface="Times New Roman" panose="02020603050405020304" pitchFamily="18" charset="0"/>
              </a:rPr>
              <a:t> très </a:t>
            </a:r>
            <a:r>
              <a:rPr lang="en-US" sz="1200" dirty="0" err="1">
                <a:effectLst/>
                <a:ea typeface="Cambria" panose="02040503050406030204" pitchFamily="18" charset="0"/>
                <a:cs typeface="Times New Roman" panose="02020603050405020304" pitchFamily="18" charset="0"/>
              </a:rPr>
              <a:t>performantes</a:t>
            </a:r>
            <a:endParaRPr lang="en-US" sz="1200" b="1" dirty="0"/>
          </a:p>
        </p:txBody>
      </p:sp>
      <p:cxnSp>
        <p:nvCxnSpPr>
          <p:cNvPr id="20" name="Straight Connector 25">
            <a:extLst>
              <a:ext uri="{FF2B5EF4-FFF2-40B4-BE49-F238E27FC236}">
                <a16:creationId xmlns:a16="http://schemas.microsoft.com/office/drawing/2014/main" id="{A01706C4-761B-15CA-AA31-D6B861EFD48B}"/>
              </a:ext>
            </a:extLst>
          </p:cNvPr>
          <p:cNvCxnSpPr>
            <a:cxnSpLocks/>
          </p:cNvCxnSpPr>
          <p:nvPr/>
        </p:nvCxnSpPr>
        <p:spPr>
          <a:xfrm flipH="1">
            <a:off x="1778311" y="5909149"/>
            <a:ext cx="2293340"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 name="Straight Connector 26">
            <a:extLst>
              <a:ext uri="{FF2B5EF4-FFF2-40B4-BE49-F238E27FC236}">
                <a16:creationId xmlns:a16="http://schemas.microsoft.com/office/drawing/2014/main" id="{E91AA85C-1BC9-EB87-EED7-73AB1BDC31BA}"/>
              </a:ext>
            </a:extLst>
          </p:cNvPr>
          <p:cNvCxnSpPr>
            <a:cxnSpLocks/>
          </p:cNvCxnSpPr>
          <p:nvPr/>
        </p:nvCxnSpPr>
        <p:spPr>
          <a:xfrm rot="8100000" flipH="1" flipV="1">
            <a:off x="4004696" y="5747504"/>
            <a:ext cx="457200" cy="0"/>
          </a:xfrm>
          <a:prstGeom prst="line">
            <a:avLst/>
          </a:prstGeom>
          <a:ln w="12700">
            <a:solidFill>
              <a:schemeClr val="accent3"/>
            </a:solidFill>
            <a:tailEnd type="oval"/>
          </a:ln>
        </p:spPr>
        <p:style>
          <a:lnRef idx="1">
            <a:schemeClr val="accent1"/>
          </a:lnRef>
          <a:fillRef idx="0">
            <a:schemeClr val="accent1"/>
          </a:fillRef>
          <a:effectRef idx="0">
            <a:schemeClr val="accent1"/>
          </a:effectRef>
          <a:fontRef idx="minor">
            <a:schemeClr val="tx1"/>
          </a:fontRef>
        </p:style>
      </p:cxnSp>
      <p:cxnSp>
        <p:nvCxnSpPr>
          <p:cNvPr id="22" name="Straight Connector 27">
            <a:extLst>
              <a:ext uri="{FF2B5EF4-FFF2-40B4-BE49-F238E27FC236}">
                <a16:creationId xmlns:a16="http://schemas.microsoft.com/office/drawing/2014/main" id="{7544C472-1E89-6841-252E-9B681B4912F3}"/>
              </a:ext>
            </a:extLst>
          </p:cNvPr>
          <p:cNvCxnSpPr>
            <a:cxnSpLocks/>
          </p:cNvCxnSpPr>
          <p:nvPr/>
        </p:nvCxnSpPr>
        <p:spPr>
          <a:xfrm>
            <a:off x="1786436" y="1695391"/>
            <a:ext cx="2293340"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 name="Straight Connector 28">
            <a:extLst>
              <a:ext uri="{FF2B5EF4-FFF2-40B4-BE49-F238E27FC236}">
                <a16:creationId xmlns:a16="http://schemas.microsoft.com/office/drawing/2014/main" id="{0CD5CC21-4ECF-5CFC-2582-56BDBEC70142}"/>
              </a:ext>
            </a:extLst>
          </p:cNvPr>
          <p:cNvCxnSpPr>
            <a:cxnSpLocks/>
          </p:cNvCxnSpPr>
          <p:nvPr/>
        </p:nvCxnSpPr>
        <p:spPr>
          <a:xfrm rot="13500000" flipH="1">
            <a:off x="4004696" y="1854683"/>
            <a:ext cx="457200" cy="0"/>
          </a:xfrm>
          <a:prstGeom prst="line">
            <a:avLst/>
          </a:prstGeom>
          <a:ln w="12700">
            <a:solidFill>
              <a:schemeClr val="accent3"/>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6283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7752B-5428-4024-0A64-8504C2997C44}"/>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63B9B847-3495-6902-9261-83257D723F25}"/>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B7425C02-62BB-684C-0EE2-0C02DC604E8E}"/>
              </a:ext>
            </a:extLst>
          </p:cNvPr>
          <p:cNvSpPr>
            <a:spLocks noGrp="1"/>
          </p:cNvSpPr>
          <p:nvPr>
            <p:ph type="sldNum" sz="quarter" idx="12"/>
          </p:nvPr>
        </p:nvSpPr>
        <p:spPr/>
        <p:txBody>
          <a:bodyPr/>
          <a:lstStyle/>
          <a:p>
            <a:fld id="{345D60D9-5372-5F40-9443-0F9AE5BDC3C8}" type="slidenum">
              <a:rPr lang="en-US" smtClean="0"/>
              <a:pPr/>
              <a:t>15</a:t>
            </a:fld>
            <a:endParaRPr lang="en-US" dirty="0"/>
          </a:p>
        </p:txBody>
      </p:sp>
      <p:sp>
        <p:nvSpPr>
          <p:cNvPr id="5" name="Text Placeholder 7">
            <a:extLst>
              <a:ext uri="{FF2B5EF4-FFF2-40B4-BE49-F238E27FC236}">
                <a16:creationId xmlns:a16="http://schemas.microsoft.com/office/drawing/2014/main" id="{A7F379AD-8D04-932A-8EF8-8E873ECD41F3}"/>
              </a:ext>
            </a:extLst>
          </p:cNvPr>
          <p:cNvSpPr txBox="1">
            <a:spLocks/>
          </p:cNvSpPr>
          <p:nvPr/>
        </p:nvSpPr>
        <p:spPr>
          <a:xfrm>
            <a:off x="857002" y="716369"/>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dirty="0"/>
              <a:t>Guide de Mise en oeuvre Technique de </a:t>
            </a:r>
            <a:r>
              <a:rPr lang="it-IT" sz="2000" dirty="0" err="1"/>
              <a:t>Sécurité</a:t>
            </a:r>
            <a:r>
              <a:rPr lang="it-IT" sz="2000" dirty="0"/>
              <a:t> MySQL (STIG)</a:t>
            </a:r>
          </a:p>
        </p:txBody>
      </p:sp>
      <p:sp>
        <p:nvSpPr>
          <p:cNvPr id="6" name="Title 5">
            <a:extLst>
              <a:ext uri="{FF2B5EF4-FFF2-40B4-BE49-F238E27FC236}">
                <a16:creationId xmlns:a16="http://schemas.microsoft.com/office/drawing/2014/main" id="{0DE66CC5-EBB5-9CB3-7138-38DE88B6541D}"/>
              </a:ext>
            </a:extLst>
          </p:cNvPr>
          <p:cNvSpPr txBox="1">
            <a:spLocks/>
          </p:cNvSpPr>
          <p:nvPr/>
        </p:nvSpPr>
        <p:spPr>
          <a:xfrm>
            <a:off x="768875" y="182403"/>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Renforcer la cybersécurité gouvernementale</a:t>
            </a:r>
          </a:p>
          <a:p>
            <a:endParaRPr lang="fr-CH" dirty="0"/>
          </a:p>
        </p:txBody>
      </p:sp>
      <p:pic>
        <p:nvPicPr>
          <p:cNvPr id="7" name="Picture 6">
            <a:extLst>
              <a:ext uri="{FF2B5EF4-FFF2-40B4-BE49-F238E27FC236}">
                <a16:creationId xmlns:a16="http://schemas.microsoft.com/office/drawing/2014/main" id="{925E7ED6-8551-5442-DAD5-A0E0F7453A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7869" y="1713904"/>
            <a:ext cx="6771855" cy="3854451"/>
          </a:xfrm>
          <a:prstGeom prst="rect">
            <a:avLst/>
          </a:prstGeom>
          <a:effectLst>
            <a:outerShdw blurRad="50800" dist="38100" dir="2700000" algn="tl" rotWithShape="0">
              <a:prstClr val="black">
                <a:alpha val="40000"/>
              </a:prstClr>
            </a:outerShdw>
          </a:effectLst>
        </p:spPr>
      </p:pic>
      <p:sp>
        <p:nvSpPr>
          <p:cNvPr id="8" name="TextBox 4">
            <a:extLst>
              <a:ext uri="{FF2B5EF4-FFF2-40B4-BE49-F238E27FC236}">
                <a16:creationId xmlns:a16="http://schemas.microsoft.com/office/drawing/2014/main" id="{AEBC580E-8F7C-247E-D9BA-2264082AC00E}"/>
              </a:ext>
            </a:extLst>
          </p:cNvPr>
          <p:cNvSpPr txBox="1"/>
          <p:nvPr/>
        </p:nvSpPr>
        <p:spPr>
          <a:xfrm>
            <a:off x="5925785" y="5811500"/>
            <a:ext cx="5514138" cy="369332"/>
          </a:xfrm>
          <a:prstGeom prst="rect">
            <a:avLst/>
          </a:prstGeom>
          <a:noFill/>
        </p:spPr>
        <p:txBody>
          <a:bodyPr wrap="none" rtlCol="0">
            <a:spAutoFit/>
          </a:bodyPr>
          <a:lstStyle/>
          <a:p>
            <a:r>
              <a:rPr dirty="0" err="1"/>
              <a:t>Téléchargez</a:t>
            </a:r>
            <a:r>
              <a:rPr dirty="0"/>
              <a:t> le STIG : https://</a:t>
            </a:r>
            <a:r>
              <a:rPr dirty="0" err="1"/>
              <a:t>public.cyber.mil</a:t>
            </a:r>
            <a:r>
              <a:rPr dirty="0"/>
              <a:t>/</a:t>
            </a:r>
            <a:r>
              <a:rPr dirty="0" err="1"/>
              <a:t>stigs</a:t>
            </a:r>
            <a:r>
              <a:rPr dirty="0"/>
              <a:t>/</a:t>
            </a:r>
          </a:p>
        </p:txBody>
      </p:sp>
      <p:sp>
        <p:nvSpPr>
          <p:cNvPr id="9" name="Content Placeholder 2">
            <a:extLst>
              <a:ext uri="{FF2B5EF4-FFF2-40B4-BE49-F238E27FC236}">
                <a16:creationId xmlns:a16="http://schemas.microsoft.com/office/drawing/2014/main" id="{7E79C2D3-FDAE-2D57-9DC7-8AE996C32DAA}"/>
              </a:ext>
            </a:extLst>
          </p:cNvPr>
          <p:cNvSpPr txBox="1">
            <a:spLocks/>
          </p:cNvSpPr>
          <p:nvPr/>
        </p:nvSpPr>
        <p:spPr>
          <a:xfrm>
            <a:off x="752077" y="2168685"/>
            <a:ext cx="4381106" cy="4506912"/>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b="1" dirty="0"/>
              <a:t>✅ </a:t>
            </a:r>
            <a:r>
              <a:rPr lang="fr-CH" dirty="0"/>
              <a:t>Déploiement</a:t>
            </a:r>
          </a:p>
          <a:p>
            <a:r>
              <a:rPr lang="fr-FR" b="1" dirty="0"/>
              <a:t>✅ </a:t>
            </a:r>
            <a:r>
              <a:rPr lang="fr-CH" dirty="0"/>
              <a:t>Configuration</a:t>
            </a:r>
          </a:p>
          <a:p>
            <a:r>
              <a:rPr lang="fr-FR" b="1" dirty="0"/>
              <a:t>✅ </a:t>
            </a:r>
            <a:r>
              <a:rPr lang="fr-CH" dirty="0"/>
              <a:t>Gestion</a:t>
            </a:r>
          </a:p>
          <a:p>
            <a:r>
              <a:rPr lang="fr-FR" b="1" dirty="0"/>
              <a:t>✅ </a:t>
            </a:r>
            <a:r>
              <a:rPr lang="fr-CH" dirty="0"/>
              <a:t>Sécurité et évaluation des risques</a:t>
            </a:r>
          </a:p>
          <a:p>
            <a:r>
              <a:rPr lang="fr-FR" b="1" dirty="0"/>
              <a:t>✅ </a:t>
            </a:r>
            <a:r>
              <a:rPr lang="fr-CH" dirty="0"/>
              <a:t>Gestion des utilisateurs</a:t>
            </a:r>
          </a:p>
          <a:p>
            <a:r>
              <a:rPr lang="fr-FR" b="1" dirty="0"/>
              <a:t>✅ </a:t>
            </a:r>
            <a:r>
              <a:rPr lang="fr-CH" dirty="0"/>
              <a:t>Audit des événements</a:t>
            </a:r>
          </a:p>
          <a:p>
            <a:r>
              <a:rPr lang="fr-FR" b="1" dirty="0"/>
              <a:t>✅ </a:t>
            </a:r>
            <a:r>
              <a:rPr lang="fr-CH" dirty="0"/>
              <a:t>Application des politiques de sécurité</a:t>
            </a:r>
          </a:p>
          <a:p>
            <a:r>
              <a:rPr lang="fr-FR" b="1" dirty="0"/>
              <a:t>✅ </a:t>
            </a:r>
            <a:r>
              <a:rPr lang="fr-CH" dirty="0"/>
              <a:t>Durcissement contre les attaques</a:t>
            </a:r>
          </a:p>
        </p:txBody>
      </p:sp>
    </p:spTree>
    <p:extLst>
      <p:ext uri="{BB962C8B-B14F-4D97-AF65-F5344CB8AC3E}">
        <p14:creationId xmlns:p14="http://schemas.microsoft.com/office/powerpoint/2010/main" val="3479041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EECA0-A305-F38A-8999-8F43C417A4BF}"/>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D8D578FC-71D4-A475-3CE5-7640078B64F0}"/>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A50EB0EB-54B8-A6A7-E157-E10593DD8595}"/>
              </a:ext>
            </a:extLst>
          </p:cNvPr>
          <p:cNvSpPr>
            <a:spLocks noGrp="1"/>
          </p:cNvSpPr>
          <p:nvPr>
            <p:ph type="sldNum" sz="quarter" idx="12"/>
          </p:nvPr>
        </p:nvSpPr>
        <p:spPr/>
        <p:txBody>
          <a:bodyPr/>
          <a:lstStyle/>
          <a:p>
            <a:fld id="{345D60D9-5372-5F40-9443-0F9AE5BDC3C8}" type="slidenum">
              <a:rPr lang="en-US" smtClean="0"/>
              <a:pPr/>
              <a:t>16</a:t>
            </a:fld>
            <a:endParaRPr lang="en-US" dirty="0"/>
          </a:p>
        </p:txBody>
      </p:sp>
      <p:sp>
        <p:nvSpPr>
          <p:cNvPr id="5" name="Text Placeholder 7">
            <a:extLst>
              <a:ext uri="{FF2B5EF4-FFF2-40B4-BE49-F238E27FC236}">
                <a16:creationId xmlns:a16="http://schemas.microsoft.com/office/drawing/2014/main" id="{E1715365-3324-3F66-CAD3-75879D5B3484}"/>
              </a:ext>
            </a:extLst>
          </p:cNvPr>
          <p:cNvSpPr txBox="1">
            <a:spLocks/>
          </p:cNvSpPr>
          <p:nvPr/>
        </p:nvSpPr>
        <p:spPr>
          <a:xfrm>
            <a:off x="857002" y="716369"/>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dirty="0"/>
              <a:t>Guide de Mise en oeuvre Technique de </a:t>
            </a:r>
            <a:r>
              <a:rPr lang="it-IT" sz="2000" dirty="0" err="1"/>
              <a:t>Sécurité</a:t>
            </a:r>
            <a:r>
              <a:rPr lang="it-IT" sz="2000" dirty="0"/>
              <a:t> MySQL (STIG)</a:t>
            </a:r>
          </a:p>
        </p:txBody>
      </p:sp>
      <p:sp>
        <p:nvSpPr>
          <p:cNvPr id="6" name="Title 5">
            <a:extLst>
              <a:ext uri="{FF2B5EF4-FFF2-40B4-BE49-F238E27FC236}">
                <a16:creationId xmlns:a16="http://schemas.microsoft.com/office/drawing/2014/main" id="{1CB6180E-F7A3-8822-0474-69348FC7F94F}"/>
              </a:ext>
            </a:extLst>
          </p:cNvPr>
          <p:cNvSpPr txBox="1">
            <a:spLocks/>
          </p:cNvSpPr>
          <p:nvPr/>
        </p:nvSpPr>
        <p:spPr>
          <a:xfrm>
            <a:off x="768875" y="182403"/>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Renforcer la cybersécurité gouvernementale</a:t>
            </a:r>
          </a:p>
        </p:txBody>
      </p:sp>
      <p:sp>
        <p:nvSpPr>
          <p:cNvPr id="11" name="ZoneTexte 10">
            <a:extLst>
              <a:ext uri="{FF2B5EF4-FFF2-40B4-BE49-F238E27FC236}">
                <a16:creationId xmlns:a16="http://schemas.microsoft.com/office/drawing/2014/main" id="{37E682FC-1F7A-683C-AEAC-03DCA1054EE7}"/>
              </a:ext>
            </a:extLst>
          </p:cNvPr>
          <p:cNvSpPr txBox="1"/>
          <p:nvPr/>
        </p:nvSpPr>
        <p:spPr>
          <a:xfrm>
            <a:off x="944880" y="1724828"/>
            <a:ext cx="1316406" cy="369332"/>
          </a:xfrm>
          <a:prstGeom prst="rect">
            <a:avLst/>
          </a:prstGeom>
          <a:noFill/>
        </p:spPr>
        <p:txBody>
          <a:bodyPr wrap="square">
            <a:spAutoFit/>
          </a:bodyPr>
          <a:lstStyle/>
          <a:p>
            <a:r>
              <a:rPr lang="fr-FR" b="1" dirty="0"/>
              <a:t>✅ </a:t>
            </a:r>
            <a:r>
              <a:rPr lang="fr-CH" dirty="0"/>
              <a:t>Audit</a:t>
            </a:r>
          </a:p>
        </p:txBody>
      </p:sp>
      <p:sp>
        <p:nvSpPr>
          <p:cNvPr id="12" name="ZoneTexte 11">
            <a:extLst>
              <a:ext uri="{FF2B5EF4-FFF2-40B4-BE49-F238E27FC236}">
                <a16:creationId xmlns:a16="http://schemas.microsoft.com/office/drawing/2014/main" id="{272DF164-7370-3420-7FD7-D1A88FE6B072}"/>
              </a:ext>
            </a:extLst>
          </p:cNvPr>
          <p:cNvSpPr txBox="1"/>
          <p:nvPr/>
        </p:nvSpPr>
        <p:spPr>
          <a:xfrm>
            <a:off x="6722088" y="1761517"/>
            <a:ext cx="2689454" cy="369332"/>
          </a:xfrm>
          <a:prstGeom prst="rect">
            <a:avLst/>
          </a:prstGeom>
          <a:noFill/>
        </p:spPr>
        <p:txBody>
          <a:bodyPr wrap="none" rtlCol="0">
            <a:spAutoFit/>
          </a:bodyPr>
          <a:lstStyle/>
          <a:p>
            <a:r>
              <a:rPr lang="en-US" sz="1800" dirty="0"/>
              <a:t>MySQL Enterprise Audit</a:t>
            </a:r>
            <a:endParaRPr lang="fr-FR" dirty="0"/>
          </a:p>
        </p:txBody>
      </p:sp>
      <p:pic>
        <p:nvPicPr>
          <p:cNvPr id="13" name="Picture Placeholder 14">
            <a:extLst>
              <a:ext uri="{FF2B5EF4-FFF2-40B4-BE49-F238E27FC236}">
                <a16:creationId xmlns:a16="http://schemas.microsoft.com/office/drawing/2014/main" id="{80389CB6-7DF5-F5CB-99F7-D741A2224651}"/>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9411542" y="1536162"/>
            <a:ext cx="619402" cy="619401"/>
          </a:xfrm>
          <a:prstGeom prst="rect">
            <a:avLst/>
          </a:prstGeom>
        </p:spPr>
      </p:pic>
      <p:sp>
        <p:nvSpPr>
          <p:cNvPr id="14" name="ZoneTexte 13">
            <a:extLst>
              <a:ext uri="{FF2B5EF4-FFF2-40B4-BE49-F238E27FC236}">
                <a16:creationId xmlns:a16="http://schemas.microsoft.com/office/drawing/2014/main" id="{783811F3-7F9B-236E-145B-9C26540D3485}"/>
              </a:ext>
            </a:extLst>
          </p:cNvPr>
          <p:cNvSpPr txBox="1"/>
          <p:nvPr/>
        </p:nvSpPr>
        <p:spPr>
          <a:xfrm>
            <a:off x="944880" y="2491032"/>
            <a:ext cx="3466482" cy="646331"/>
          </a:xfrm>
          <a:prstGeom prst="rect">
            <a:avLst/>
          </a:prstGeom>
          <a:noFill/>
        </p:spPr>
        <p:txBody>
          <a:bodyPr wrap="square">
            <a:spAutoFit/>
          </a:bodyPr>
          <a:lstStyle/>
          <a:p>
            <a:r>
              <a:rPr lang="fr-FR" b="1" dirty="0"/>
              <a:t>✅ </a:t>
            </a:r>
            <a:r>
              <a:rPr lang="fr-CH" dirty="0"/>
              <a:t>Authentification Externe</a:t>
            </a:r>
          </a:p>
          <a:p>
            <a:endParaRPr lang="fr-CH" dirty="0"/>
          </a:p>
        </p:txBody>
      </p:sp>
      <p:sp>
        <p:nvSpPr>
          <p:cNvPr id="15" name="ZoneTexte 14">
            <a:extLst>
              <a:ext uri="{FF2B5EF4-FFF2-40B4-BE49-F238E27FC236}">
                <a16:creationId xmlns:a16="http://schemas.microsoft.com/office/drawing/2014/main" id="{17EC79E2-0EF6-F984-7F24-6E46AD418097}"/>
              </a:ext>
            </a:extLst>
          </p:cNvPr>
          <p:cNvSpPr txBox="1"/>
          <p:nvPr/>
        </p:nvSpPr>
        <p:spPr>
          <a:xfrm>
            <a:off x="6722088" y="2459525"/>
            <a:ext cx="3816173" cy="369332"/>
          </a:xfrm>
          <a:prstGeom prst="rect">
            <a:avLst/>
          </a:prstGeom>
          <a:noFill/>
        </p:spPr>
        <p:txBody>
          <a:bodyPr wrap="none" rtlCol="0">
            <a:spAutoFit/>
          </a:bodyPr>
          <a:lstStyle/>
          <a:p>
            <a:r>
              <a:rPr lang="en-US" sz="1800" dirty="0"/>
              <a:t>MySQL Enterprise </a:t>
            </a:r>
            <a:r>
              <a:rPr lang="en-US" sz="1800" dirty="0" err="1"/>
              <a:t>Authentification</a:t>
            </a:r>
            <a:endParaRPr lang="fr-FR" dirty="0"/>
          </a:p>
        </p:txBody>
      </p:sp>
      <p:pic>
        <p:nvPicPr>
          <p:cNvPr id="16" name="Image 15">
            <a:extLst>
              <a:ext uri="{FF2B5EF4-FFF2-40B4-BE49-F238E27FC236}">
                <a16:creationId xmlns:a16="http://schemas.microsoft.com/office/drawing/2014/main" id="{45E34AE4-17B0-FC38-B53D-33DBBC3DCD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70514" y="1963504"/>
            <a:ext cx="1530482" cy="1055056"/>
          </a:xfrm>
          <a:prstGeom prst="rect">
            <a:avLst/>
          </a:prstGeom>
        </p:spPr>
      </p:pic>
      <p:sp>
        <p:nvSpPr>
          <p:cNvPr id="17" name="ZoneTexte 16">
            <a:extLst>
              <a:ext uri="{FF2B5EF4-FFF2-40B4-BE49-F238E27FC236}">
                <a16:creationId xmlns:a16="http://schemas.microsoft.com/office/drawing/2014/main" id="{17956BDA-D150-7154-0D86-0738856FB898}"/>
              </a:ext>
            </a:extLst>
          </p:cNvPr>
          <p:cNvSpPr txBox="1"/>
          <p:nvPr/>
        </p:nvSpPr>
        <p:spPr>
          <a:xfrm>
            <a:off x="944880" y="3000744"/>
            <a:ext cx="3466482" cy="923330"/>
          </a:xfrm>
          <a:prstGeom prst="rect">
            <a:avLst/>
          </a:prstGeom>
          <a:noFill/>
        </p:spPr>
        <p:txBody>
          <a:bodyPr wrap="square">
            <a:spAutoFit/>
          </a:bodyPr>
          <a:lstStyle/>
          <a:p>
            <a:r>
              <a:rPr lang="fr-FR" b="1" dirty="0"/>
              <a:t>✅ </a:t>
            </a:r>
            <a:r>
              <a:rPr lang="fr-CH" dirty="0"/>
              <a:t>Chiffrement - Chiffrement asymétrique / Cryptographie à clé publique</a:t>
            </a:r>
          </a:p>
        </p:txBody>
      </p:sp>
      <p:sp>
        <p:nvSpPr>
          <p:cNvPr id="18" name="ZoneTexte 17">
            <a:extLst>
              <a:ext uri="{FF2B5EF4-FFF2-40B4-BE49-F238E27FC236}">
                <a16:creationId xmlns:a16="http://schemas.microsoft.com/office/drawing/2014/main" id="{7D05C376-8F4F-99DE-64B9-3C3F017767B8}"/>
              </a:ext>
            </a:extLst>
          </p:cNvPr>
          <p:cNvSpPr txBox="1"/>
          <p:nvPr/>
        </p:nvSpPr>
        <p:spPr>
          <a:xfrm>
            <a:off x="6722088" y="3090357"/>
            <a:ext cx="4280146" cy="369332"/>
          </a:xfrm>
          <a:prstGeom prst="rect">
            <a:avLst/>
          </a:prstGeom>
          <a:noFill/>
        </p:spPr>
        <p:txBody>
          <a:bodyPr wrap="none" rtlCol="0">
            <a:spAutoFit/>
          </a:bodyPr>
          <a:lstStyle/>
          <a:p>
            <a:r>
              <a:rPr lang="en-US" sz="1800" dirty="0"/>
              <a:t>MySQL Enterprise Encryption Libraries </a:t>
            </a:r>
            <a:endParaRPr lang="fr-FR" dirty="0"/>
          </a:p>
        </p:txBody>
      </p:sp>
      <p:pic>
        <p:nvPicPr>
          <p:cNvPr id="19" name="Graphic 7">
            <a:extLst>
              <a:ext uri="{FF2B5EF4-FFF2-40B4-BE49-F238E27FC236}">
                <a16:creationId xmlns:a16="http://schemas.microsoft.com/office/drawing/2014/main" id="{791B4BFB-2078-AEF6-7964-963163616D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51432" y="3000744"/>
            <a:ext cx="400122" cy="590656"/>
          </a:xfrm>
          <a:prstGeom prst="rect">
            <a:avLst/>
          </a:prstGeom>
        </p:spPr>
      </p:pic>
      <p:sp>
        <p:nvSpPr>
          <p:cNvPr id="20" name="ZoneTexte 19">
            <a:extLst>
              <a:ext uri="{FF2B5EF4-FFF2-40B4-BE49-F238E27FC236}">
                <a16:creationId xmlns:a16="http://schemas.microsoft.com/office/drawing/2014/main" id="{CC2751CC-C5D5-B7D1-FD3B-5CA598005A24}"/>
              </a:ext>
            </a:extLst>
          </p:cNvPr>
          <p:cNvSpPr txBox="1"/>
          <p:nvPr/>
        </p:nvSpPr>
        <p:spPr>
          <a:xfrm>
            <a:off x="909313" y="3978959"/>
            <a:ext cx="4478237" cy="369332"/>
          </a:xfrm>
          <a:prstGeom prst="rect">
            <a:avLst/>
          </a:prstGeom>
          <a:noFill/>
        </p:spPr>
        <p:txBody>
          <a:bodyPr wrap="square">
            <a:spAutoFit/>
          </a:bodyPr>
          <a:lstStyle/>
          <a:p>
            <a:r>
              <a:rPr lang="fr-FR" b="1" dirty="0"/>
              <a:t>✅ </a:t>
            </a:r>
            <a:r>
              <a:rPr lang="fr-CH" dirty="0"/>
              <a:t>Chiffrement Transparent des Données</a:t>
            </a:r>
          </a:p>
        </p:txBody>
      </p:sp>
      <p:pic>
        <p:nvPicPr>
          <p:cNvPr id="22" name="Image 21">
            <a:extLst>
              <a:ext uri="{FF2B5EF4-FFF2-40B4-BE49-F238E27FC236}">
                <a16:creationId xmlns:a16="http://schemas.microsoft.com/office/drawing/2014/main" id="{319A78AE-05E5-9777-D91A-851F04DC6B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88170" y="4321208"/>
            <a:ext cx="1926524" cy="1074334"/>
          </a:xfrm>
          <a:prstGeom prst="rect">
            <a:avLst/>
          </a:prstGeom>
        </p:spPr>
      </p:pic>
      <p:sp>
        <p:nvSpPr>
          <p:cNvPr id="21" name="ZoneTexte 20">
            <a:extLst>
              <a:ext uri="{FF2B5EF4-FFF2-40B4-BE49-F238E27FC236}">
                <a16:creationId xmlns:a16="http://schemas.microsoft.com/office/drawing/2014/main" id="{EAD44170-1EB3-5F32-EEB4-A64724744F08}"/>
              </a:ext>
            </a:extLst>
          </p:cNvPr>
          <p:cNvSpPr txBox="1"/>
          <p:nvPr/>
        </p:nvSpPr>
        <p:spPr>
          <a:xfrm>
            <a:off x="6671287" y="4015034"/>
            <a:ext cx="5520714" cy="646331"/>
          </a:xfrm>
          <a:prstGeom prst="rect">
            <a:avLst/>
          </a:prstGeom>
          <a:noFill/>
        </p:spPr>
        <p:txBody>
          <a:bodyPr wrap="square" rtlCol="0">
            <a:spAutoFit/>
          </a:bodyPr>
          <a:lstStyle/>
          <a:p>
            <a:r>
              <a:rPr lang="en-US" sz="1800" dirty="0"/>
              <a:t>MySQL Enterprise Transparent Database Encryption </a:t>
            </a:r>
            <a:endParaRPr lang="fr-FR" dirty="0"/>
          </a:p>
        </p:txBody>
      </p:sp>
      <p:sp>
        <p:nvSpPr>
          <p:cNvPr id="23" name="ZoneTexte 22">
            <a:extLst>
              <a:ext uri="{FF2B5EF4-FFF2-40B4-BE49-F238E27FC236}">
                <a16:creationId xmlns:a16="http://schemas.microsoft.com/office/drawing/2014/main" id="{7AF00FFD-E13B-C09A-96D7-67CCCC761CE6}"/>
              </a:ext>
            </a:extLst>
          </p:cNvPr>
          <p:cNvSpPr txBox="1"/>
          <p:nvPr/>
        </p:nvSpPr>
        <p:spPr>
          <a:xfrm>
            <a:off x="909311" y="5395542"/>
            <a:ext cx="4478237" cy="369332"/>
          </a:xfrm>
          <a:prstGeom prst="rect">
            <a:avLst/>
          </a:prstGeom>
          <a:noFill/>
        </p:spPr>
        <p:txBody>
          <a:bodyPr wrap="square">
            <a:spAutoFit/>
          </a:bodyPr>
          <a:lstStyle/>
          <a:p>
            <a:r>
              <a:rPr lang="fr-FR" b="1" dirty="0"/>
              <a:t>✅</a:t>
            </a:r>
            <a:r>
              <a:rPr lang="fr-CH" b="1" dirty="0"/>
              <a:t> </a:t>
            </a:r>
            <a:r>
              <a:rPr lang="fr-CH" dirty="0"/>
              <a:t>Masquage de Données</a:t>
            </a:r>
          </a:p>
        </p:txBody>
      </p:sp>
      <p:sp>
        <p:nvSpPr>
          <p:cNvPr id="24" name="ZoneTexte 23">
            <a:extLst>
              <a:ext uri="{FF2B5EF4-FFF2-40B4-BE49-F238E27FC236}">
                <a16:creationId xmlns:a16="http://schemas.microsoft.com/office/drawing/2014/main" id="{4BE6DBE5-59C5-3675-F0E5-CEEFB81CC415}"/>
              </a:ext>
            </a:extLst>
          </p:cNvPr>
          <p:cNvSpPr txBox="1"/>
          <p:nvPr/>
        </p:nvSpPr>
        <p:spPr>
          <a:xfrm>
            <a:off x="6651185" y="4858375"/>
            <a:ext cx="5520714" cy="369332"/>
          </a:xfrm>
          <a:prstGeom prst="rect">
            <a:avLst/>
          </a:prstGeom>
          <a:noFill/>
        </p:spPr>
        <p:txBody>
          <a:bodyPr wrap="square" rtlCol="0">
            <a:spAutoFit/>
          </a:bodyPr>
          <a:lstStyle/>
          <a:p>
            <a:r>
              <a:rPr lang="en-US" sz="1800" dirty="0"/>
              <a:t>MySQL Enterprise Firewall</a:t>
            </a:r>
            <a:endParaRPr lang="fr-FR" dirty="0"/>
          </a:p>
        </p:txBody>
      </p:sp>
      <p:pic>
        <p:nvPicPr>
          <p:cNvPr id="25" name="Image 24">
            <a:extLst>
              <a:ext uri="{FF2B5EF4-FFF2-40B4-BE49-F238E27FC236}">
                <a16:creationId xmlns:a16="http://schemas.microsoft.com/office/drawing/2014/main" id="{2D3F9E29-3F2E-D996-F4D6-8122823321C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86340" y="4812697"/>
            <a:ext cx="544604" cy="544604"/>
          </a:xfrm>
          <a:prstGeom prst="rect">
            <a:avLst/>
          </a:prstGeom>
        </p:spPr>
      </p:pic>
      <p:sp>
        <p:nvSpPr>
          <p:cNvPr id="26" name="ZoneTexte 25">
            <a:extLst>
              <a:ext uri="{FF2B5EF4-FFF2-40B4-BE49-F238E27FC236}">
                <a16:creationId xmlns:a16="http://schemas.microsoft.com/office/drawing/2014/main" id="{2442ADA6-62F5-2A40-5445-1C135DF68569}"/>
              </a:ext>
            </a:extLst>
          </p:cNvPr>
          <p:cNvSpPr txBox="1"/>
          <p:nvPr/>
        </p:nvSpPr>
        <p:spPr>
          <a:xfrm>
            <a:off x="909312" y="4860545"/>
            <a:ext cx="4478237" cy="369332"/>
          </a:xfrm>
          <a:prstGeom prst="rect">
            <a:avLst/>
          </a:prstGeom>
          <a:noFill/>
        </p:spPr>
        <p:txBody>
          <a:bodyPr wrap="square">
            <a:spAutoFit/>
          </a:bodyPr>
          <a:lstStyle/>
          <a:p>
            <a:r>
              <a:rPr lang="fr-FR" b="1" dirty="0"/>
              <a:t>✅ </a:t>
            </a:r>
            <a:r>
              <a:rPr lang="fr-CH" dirty="0"/>
              <a:t>Pare-feu</a:t>
            </a:r>
          </a:p>
        </p:txBody>
      </p:sp>
      <p:sp>
        <p:nvSpPr>
          <p:cNvPr id="27" name="ZoneTexte 26">
            <a:extLst>
              <a:ext uri="{FF2B5EF4-FFF2-40B4-BE49-F238E27FC236}">
                <a16:creationId xmlns:a16="http://schemas.microsoft.com/office/drawing/2014/main" id="{E1B7936C-8AEA-D968-1193-B8842C6B2C8B}"/>
              </a:ext>
            </a:extLst>
          </p:cNvPr>
          <p:cNvSpPr txBox="1"/>
          <p:nvPr/>
        </p:nvSpPr>
        <p:spPr>
          <a:xfrm>
            <a:off x="6671287" y="5427650"/>
            <a:ext cx="5520714" cy="369332"/>
          </a:xfrm>
          <a:prstGeom prst="rect">
            <a:avLst/>
          </a:prstGeom>
          <a:noFill/>
        </p:spPr>
        <p:txBody>
          <a:bodyPr wrap="square" rtlCol="0">
            <a:spAutoFit/>
          </a:bodyPr>
          <a:lstStyle/>
          <a:p>
            <a:r>
              <a:rPr lang="en-US" sz="1800" dirty="0"/>
              <a:t>MySQL Enterprise Data Masking</a:t>
            </a:r>
            <a:endParaRPr lang="fr-FR" dirty="0"/>
          </a:p>
        </p:txBody>
      </p:sp>
      <p:pic>
        <p:nvPicPr>
          <p:cNvPr id="28" name="Image 27">
            <a:extLst>
              <a:ext uri="{FF2B5EF4-FFF2-40B4-BE49-F238E27FC236}">
                <a16:creationId xmlns:a16="http://schemas.microsoft.com/office/drawing/2014/main" id="{A25FD384-6DA5-C308-5686-2260C9F1FFD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65959" y="5551742"/>
            <a:ext cx="544604" cy="591600"/>
          </a:xfrm>
          <a:prstGeom prst="rect">
            <a:avLst/>
          </a:prstGeom>
        </p:spPr>
      </p:pic>
      <p:pic>
        <p:nvPicPr>
          <p:cNvPr id="30" name="Image 29">
            <a:extLst>
              <a:ext uri="{FF2B5EF4-FFF2-40B4-BE49-F238E27FC236}">
                <a16:creationId xmlns:a16="http://schemas.microsoft.com/office/drawing/2014/main" id="{EA82A0CC-A4B9-361A-583D-5CFF5371C44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98383" y="3296072"/>
            <a:ext cx="1252175" cy="1731756"/>
          </a:xfrm>
          <a:prstGeom prst="rect">
            <a:avLst/>
          </a:prstGeom>
        </p:spPr>
      </p:pic>
      <p:pic>
        <p:nvPicPr>
          <p:cNvPr id="32" name="Image 31">
            <a:extLst>
              <a:ext uri="{FF2B5EF4-FFF2-40B4-BE49-F238E27FC236}">
                <a16:creationId xmlns:a16="http://schemas.microsoft.com/office/drawing/2014/main" id="{48097C07-1B7E-740C-CD4E-C8E6326F958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39017" y="1755579"/>
            <a:ext cx="1252175" cy="1731756"/>
          </a:xfrm>
          <a:prstGeom prst="rect">
            <a:avLst/>
          </a:prstGeom>
        </p:spPr>
      </p:pic>
      <p:pic>
        <p:nvPicPr>
          <p:cNvPr id="33" name="Image 32">
            <a:extLst>
              <a:ext uri="{FF2B5EF4-FFF2-40B4-BE49-F238E27FC236}">
                <a16:creationId xmlns:a16="http://schemas.microsoft.com/office/drawing/2014/main" id="{58226DB3-E2F3-9F28-1804-422BAD1A3AD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45265" y="1034044"/>
            <a:ext cx="1252175" cy="1731756"/>
          </a:xfrm>
          <a:prstGeom prst="rect">
            <a:avLst/>
          </a:prstGeom>
        </p:spPr>
      </p:pic>
      <p:pic>
        <p:nvPicPr>
          <p:cNvPr id="34" name="Image 33">
            <a:extLst>
              <a:ext uri="{FF2B5EF4-FFF2-40B4-BE49-F238E27FC236}">
                <a16:creationId xmlns:a16="http://schemas.microsoft.com/office/drawing/2014/main" id="{72CBB1DC-37E4-5905-7785-28BFA70DB9B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45509" y="2357864"/>
            <a:ext cx="1252175" cy="1731756"/>
          </a:xfrm>
          <a:prstGeom prst="rect">
            <a:avLst/>
          </a:prstGeom>
        </p:spPr>
      </p:pic>
      <p:pic>
        <p:nvPicPr>
          <p:cNvPr id="35" name="Image 34">
            <a:extLst>
              <a:ext uri="{FF2B5EF4-FFF2-40B4-BE49-F238E27FC236}">
                <a16:creationId xmlns:a16="http://schemas.microsoft.com/office/drawing/2014/main" id="{57C59DF4-5076-03A2-83E2-188BC93ACDC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63139" y="4128274"/>
            <a:ext cx="1252175" cy="1731756"/>
          </a:xfrm>
          <a:prstGeom prst="rect">
            <a:avLst/>
          </a:prstGeom>
        </p:spPr>
      </p:pic>
      <p:pic>
        <p:nvPicPr>
          <p:cNvPr id="36" name="Image 35">
            <a:extLst>
              <a:ext uri="{FF2B5EF4-FFF2-40B4-BE49-F238E27FC236}">
                <a16:creationId xmlns:a16="http://schemas.microsoft.com/office/drawing/2014/main" id="{20C8129F-AEAF-1C41-5E84-1983B1646B0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80761" y="4739723"/>
            <a:ext cx="1252175" cy="1731756"/>
          </a:xfrm>
          <a:prstGeom prst="rect">
            <a:avLst/>
          </a:prstGeom>
        </p:spPr>
      </p:pic>
    </p:spTree>
    <p:extLst>
      <p:ext uri="{BB962C8B-B14F-4D97-AF65-F5344CB8AC3E}">
        <p14:creationId xmlns:p14="http://schemas.microsoft.com/office/powerpoint/2010/main" val="3550506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500" fill="hold"/>
                                        <p:tgtEl>
                                          <p:spTgt spid="33"/>
                                        </p:tgtEl>
                                        <p:attrNameLst>
                                          <p:attrName>ppt_x</p:attrName>
                                        </p:attrNameLst>
                                      </p:cBhvr>
                                      <p:tavLst>
                                        <p:tav tm="0">
                                          <p:val>
                                            <p:strVal val="0-#ppt_w/2"/>
                                          </p:val>
                                        </p:tav>
                                        <p:tav tm="100000">
                                          <p:val>
                                            <p:strVal val="#ppt_x"/>
                                          </p:val>
                                        </p:tav>
                                      </p:tavLst>
                                    </p:anim>
                                    <p:anim calcmode="lin" valueType="num">
                                      <p:cBhvr additive="base">
                                        <p:cTn id="14"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checkerboard(across)">
                                      <p:cBhvr>
                                        <p:cTn id="19" dur="500"/>
                                        <p:tgtEl>
                                          <p:spTgt spid="12"/>
                                        </p:tgtEl>
                                      </p:cBhvr>
                                    </p:animEffect>
                                  </p:childTnLst>
                                </p:cTn>
                              </p:par>
                              <p:par>
                                <p:cTn id="20" presetID="5" presetClass="entr" presetSubtype="1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checkerboard(across)">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0-#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anim calcmode="lin" valueType="num">
                                      <p:cBhvr additive="base">
                                        <p:cTn id="33" dur="500" fill="hold"/>
                                        <p:tgtEl>
                                          <p:spTgt spid="32"/>
                                        </p:tgtEl>
                                        <p:attrNameLst>
                                          <p:attrName>ppt_x</p:attrName>
                                        </p:attrNameLst>
                                      </p:cBhvr>
                                      <p:tavLst>
                                        <p:tav tm="0">
                                          <p:val>
                                            <p:strVal val="0-#ppt_w/2"/>
                                          </p:val>
                                        </p:tav>
                                        <p:tav tm="100000">
                                          <p:val>
                                            <p:strVal val="#ppt_x"/>
                                          </p:val>
                                        </p:tav>
                                      </p:tavLst>
                                    </p:anim>
                                    <p:anim calcmode="lin" valueType="num">
                                      <p:cBhvr additive="base">
                                        <p:cTn id="34"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5" presetClass="entr" presetSubtype="1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checkerboard(across)">
                                      <p:cBhvr>
                                        <p:cTn id="39" dur="500"/>
                                        <p:tgtEl>
                                          <p:spTgt spid="15"/>
                                        </p:tgtEl>
                                      </p:cBhvr>
                                    </p:animEffect>
                                  </p:childTnLst>
                                </p:cTn>
                              </p:par>
                              <p:par>
                                <p:cTn id="40" presetID="5" presetClass="entr" presetSubtype="1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checkerboard(across)">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0-#ppt_w/2"/>
                                          </p:val>
                                        </p:tav>
                                        <p:tav tm="100000">
                                          <p:val>
                                            <p:strVal val="#ppt_x"/>
                                          </p:val>
                                        </p:tav>
                                      </p:tavLst>
                                    </p:anim>
                                    <p:anim calcmode="lin" valueType="num">
                                      <p:cBhvr additive="base">
                                        <p:cTn id="4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nodeType="clickEffect">
                                  <p:stCondLst>
                                    <p:cond delay="0"/>
                                  </p:stCondLst>
                                  <p:childTnLst>
                                    <p:set>
                                      <p:cBhvr>
                                        <p:cTn id="52" dur="1" fill="hold">
                                          <p:stCondLst>
                                            <p:cond delay="0"/>
                                          </p:stCondLst>
                                        </p:cTn>
                                        <p:tgtEl>
                                          <p:spTgt spid="34"/>
                                        </p:tgtEl>
                                        <p:attrNameLst>
                                          <p:attrName>style.visibility</p:attrName>
                                        </p:attrNameLst>
                                      </p:cBhvr>
                                      <p:to>
                                        <p:strVal val="visible"/>
                                      </p:to>
                                    </p:set>
                                    <p:anim calcmode="lin" valueType="num">
                                      <p:cBhvr additive="base">
                                        <p:cTn id="53" dur="500" fill="hold"/>
                                        <p:tgtEl>
                                          <p:spTgt spid="34"/>
                                        </p:tgtEl>
                                        <p:attrNameLst>
                                          <p:attrName>ppt_x</p:attrName>
                                        </p:attrNameLst>
                                      </p:cBhvr>
                                      <p:tavLst>
                                        <p:tav tm="0">
                                          <p:val>
                                            <p:strVal val="0-#ppt_w/2"/>
                                          </p:val>
                                        </p:tav>
                                        <p:tav tm="100000">
                                          <p:val>
                                            <p:strVal val="#ppt_x"/>
                                          </p:val>
                                        </p:tav>
                                      </p:tavLst>
                                    </p:anim>
                                    <p:anim calcmode="lin" valueType="num">
                                      <p:cBhvr additive="base">
                                        <p:cTn id="54"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5" presetClass="entr" presetSubtype="10" fill="hold" grpId="0" nodeType="click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checkerboard(across)">
                                      <p:cBhvr>
                                        <p:cTn id="59" dur="500"/>
                                        <p:tgtEl>
                                          <p:spTgt spid="18"/>
                                        </p:tgtEl>
                                      </p:cBhvr>
                                    </p:animEffect>
                                  </p:childTnLst>
                                </p:cTn>
                              </p:par>
                              <p:par>
                                <p:cTn id="60" presetID="5" presetClass="entr" presetSubtype="10"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checkerboard(across)">
                                      <p:cBhvr>
                                        <p:cTn id="62" dur="500"/>
                                        <p:tgtEl>
                                          <p:spTgt spid="19"/>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anim calcmode="lin" valueType="num">
                                      <p:cBhvr additive="base">
                                        <p:cTn id="67" dur="500" fill="hold"/>
                                        <p:tgtEl>
                                          <p:spTgt spid="20"/>
                                        </p:tgtEl>
                                        <p:attrNameLst>
                                          <p:attrName>ppt_x</p:attrName>
                                        </p:attrNameLst>
                                      </p:cBhvr>
                                      <p:tavLst>
                                        <p:tav tm="0">
                                          <p:val>
                                            <p:strVal val="0-#ppt_w/2"/>
                                          </p:val>
                                        </p:tav>
                                        <p:tav tm="100000">
                                          <p:val>
                                            <p:strVal val="#ppt_x"/>
                                          </p:val>
                                        </p:tav>
                                      </p:tavLst>
                                    </p:anim>
                                    <p:anim calcmode="lin" valueType="num">
                                      <p:cBhvr additive="base">
                                        <p:cTn id="68"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nodeType="clickEffect">
                                  <p:stCondLst>
                                    <p:cond delay="0"/>
                                  </p:stCondLst>
                                  <p:childTnLst>
                                    <p:set>
                                      <p:cBhvr>
                                        <p:cTn id="72" dur="1" fill="hold">
                                          <p:stCondLst>
                                            <p:cond delay="0"/>
                                          </p:stCondLst>
                                        </p:cTn>
                                        <p:tgtEl>
                                          <p:spTgt spid="30"/>
                                        </p:tgtEl>
                                        <p:attrNameLst>
                                          <p:attrName>style.visibility</p:attrName>
                                        </p:attrNameLst>
                                      </p:cBhvr>
                                      <p:to>
                                        <p:strVal val="visible"/>
                                      </p:to>
                                    </p:set>
                                    <p:anim calcmode="lin" valueType="num">
                                      <p:cBhvr additive="base">
                                        <p:cTn id="73" dur="500" fill="hold"/>
                                        <p:tgtEl>
                                          <p:spTgt spid="30"/>
                                        </p:tgtEl>
                                        <p:attrNameLst>
                                          <p:attrName>ppt_x</p:attrName>
                                        </p:attrNameLst>
                                      </p:cBhvr>
                                      <p:tavLst>
                                        <p:tav tm="0">
                                          <p:val>
                                            <p:strVal val="0-#ppt_w/2"/>
                                          </p:val>
                                        </p:tav>
                                        <p:tav tm="100000">
                                          <p:val>
                                            <p:strVal val="#ppt_x"/>
                                          </p:val>
                                        </p:tav>
                                      </p:tavLst>
                                    </p:anim>
                                    <p:anim calcmode="lin" valueType="num">
                                      <p:cBhvr additive="base">
                                        <p:cTn id="74"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5" presetClass="entr" presetSubtype="10" fill="hold" grpId="0" nodeType="click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checkerboard(across)">
                                      <p:cBhvr>
                                        <p:cTn id="79" dur="500"/>
                                        <p:tgtEl>
                                          <p:spTgt spid="21"/>
                                        </p:tgtEl>
                                      </p:cBhvr>
                                    </p:animEffect>
                                  </p:childTnLst>
                                </p:cTn>
                              </p:par>
                              <p:par>
                                <p:cTn id="80" presetID="5" presetClass="entr" presetSubtype="10" fill="hold" nodeType="with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checkerboard(across)">
                                      <p:cBhvr>
                                        <p:cTn id="82" dur="500"/>
                                        <p:tgtEl>
                                          <p:spTgt spid="22"/>
                                        </p:tgtEl>
                                      </p:cBhvr>
                                    </p:animEffect>
                                  </p:childTnLst>
                                </p:cTn>
                              </p:par>
                            </p:childTnLst>
                          </p:cTn>
                        </p:par>
                      </p:childTnLst>
                    </p:cTn>
                  </p:par>
                  <p:par>
                    <p:cTn id="83" fill="hold">
                      <p:stCondLst>
                        <p:cond delay="indefinite"/>
                      </p:stCondLst>
                      <p:childTnLst>
                        <p:par>
                          <p:cTn id="84" fill="hold">
                            <p:stCondLst>
                              <p:cond delay="0"/>
                            </p:stCondLst>
                            <p:childTnLst>
                              <p:par>
                                <p:cTn id="85" presetID="2" presetClass="entr" presetSubtype="8" fill="hold" grpId="0" nodeType="clickEffect">
                                  <p:stCondLst>
                                    <p:cond delay="0"/>
                                  </p:stCondLst>
                                  <p:childTnLst>
                                    <p:set>
                                      <p:cBhvr>
                                        <p:cTn id="86" dur="1" fill="hold">
                                          <p:stCondLst>
                                            <p:cond delay="0"/>
                                          </p:stCondLst>
                                        </p:cTn>
                                        <p:tgtEl>
                                          <p:spTgt spid="26"/>
                                        </p:tgtEl>
                                        <p:attrNameLst>
                                          <p:attrName>style.visibility</p:attrName>
                                        </p:attrNameLst>
                                      </p:cBhvr>
                                      <p:to>
                                        <p:strVal val="visible"/>
                                      </p:to>
                                    </p:set>
                                    <p:anim calcmode="lin" valueType="num">
                                      <p:cBhvr additive="base">
                                        <p:cTn id="87" dur="500" fill="hold"/>
                                        <p:tgtEl>
                                          <p:spTgt spid="26"/>
                                        </p:tgtEl>
                                        <p:attrNameLst>
                                          <p:attrName>ppt_x</p:attrName>
                                        </p:attrNameLst>
                                      </p:cBhvr>
                                      <p:tavLst>
                                        <p:tav tm="0">
                                          <p:val>
                                            <p:strVal val="0-#ppt_w/2"/>
                                          </p:val>
                                        </p:tav>
                                        <p:tav tm="100000">
                                          <p:val>
                                            <p:strVal val="#ppt_x"/>
                                          </p:val>
                                        </p:tav>
                                      </p:tavLst>
                                    </p:anim>
                                    <p:anim calcmode="lin" valueType="num">
                                      <p:cBhvr additive="base">
                                        <p:cTn id="88"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8" fill="hold" nodeType="clickEffect">
                                  <p:stCondLst>
                                    <p:cond delay="0"/>
                                  </p:stCondLst>
                                  <p:childTnLst>
                                    <p:set>
                                      <p:cBhvr>
                                        <p:cTn id="92" dur="1" fill="hold">
                                          <p:stCondLst>
                                            <p:cond delay="0"/>
                                          </p:stCondLst>
                                        </p:cTn>
                                        <p:tgtEl>
                                          <p:spTgt spid="35"/>
                                        </p:tgtEl>
                                        <p:attrNameLst>
                                          <p:attrName>style.visibility</p:attrName>
                                        </p:attrNameLst>
                                      </p:cBhvr>
                                      <p:to>
                                        <p:strVal val="visible"/>
                                      </p:to>
                                    </p:set>
                                    <p:anim calcmode="lin" valueType="num">
                                      <p:cBhvr additive="base">
                                        <p:cTn id="93" dur="500" fill="hold"/>
                                        <p:tgtEl>
                                          <p:spTgt spid="35"/>
                                        </p:tgtEl>
                                        <p:attrNameLst>
                                          <p:attrName>ppt_x</p:attrName>
                                        </p:attrNameLst>
                                      </p:cBhvr>
                                      <p:tavLst>
                                        <p:tav tm="0">
                                          <p:val>
                                            <p:strVal val="0-#ppt_w/2"/>
                                          </p:val>
                                        </p:tav>
                                        <p:tav tm="100000">
                                          <p:val>
                                            <p:strVal val="#ppt_x"/>
                                          </p:val>
                                        </p:tav>
                                      </p:tavLst>
                                    </p:anim>
                                    <p:anim calcmode="lin" valueType="num">
                                      <p:cBhvr additive="base">
                                        <p:cTn id="94"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5" presetClass="entr" presetSubtype="10" fill="hold" grpId="0" nodeType="clickEffect">
                                  <p:stCondLst>
                                    <p:cond delay="0"/>
                                  </p:stCondLst>
                                  <p:childTnLst>
                                    <p:set>
                                      <p:cBhvr>
                                        <p:cTn id="98" dur="1" fill="hold">
                                          <p:stCondLst>
                                            <p:cond delay="0"/>
                                          </p:stCondLst>
                                        </p:cTn>
                                        <p:tgtEl>
                                          <p:spTgt spid="24"/>
                                        </p:tgtEl>
                                        <p:attrNameLst>
                                          <p:attrName>style.visibility</p:attrName>
                                        </p:attrNameLst>
                                      </p:cBhvr>
                                      <p:to>
                                        <p:strVal val="visible"/>
                                      </p:to>
                                    </p:set>
                                    <p:animEffect transition="in" filter="checkerboard(across)">
                                      <p:cBhvr>
                                        <p:cTn id="99" dur="500"/>
                                        <p:tgtEl>
                                          <p:spTgt spid="24"/>
                                        </p:tgtEl>
                                      </p:cBhvr>
                                    </p:animEffect>
                                  </p:childTnLst>
                                </p:cTn>
                              </p:par>
                              <p:par>
                                <p:cTn id="100" presetID="5" presetClass="entr" presetSubtype="10" fill="hold" nodeType="withEffect">
                                  <p:stCondLst>
                                    <p:cond delay="0"/>
                                  </p:stCondLst>
                                  <p:childTnLst>
                                    <p:set>
                                      <p:cBhvr>
                                        <p:cTn id="101" dur="1" fill="hold">
                                          <p:stCondLst>
                                            <p:cond delay="0"/>
                                          </p:stCondLst>
                                        </p:cTn>
                                        <p:tgtEl>
                                          <p:spTgt spid="25"/>
                                        </p:tgtEl>
                                        <p:attrNameLst>
                                          <p:attrName>style.visibility</p:attrName>
                                        </p:attrNameLst>
                                      </p:cBhvr>
                                      <p:to>
                                        <p:strVal val="visible"/>
                                      </p:to>
                                    </p:set>
                                    <p:animEffect transition="in" filter="checkerboard(across)">
                                      <p:cBhvr>
                                        <p:cTn id="102" dur="500"/>
                                        <p:tgtEl>
                                          <p:spTgt spid="25"/>
                                        </p:tgtEl>
                                      </p:cBhvr>
                                    </p:animEffect>
                                  </p:childTnLst>
                                </p:cTn>
                              </p:par>
                            </p:childTnLst>
                          </p:cTn>
                        </p:par>
                      </p:childTnLst>
                    </p:cTn>
                  </p:par>
                  <p:par>
                    <p:cTn id="103" fill="hold">
                      <p:stCondLst>
                        <p:cond delay="indefinite"/>
                      </p:stCondLst>
                      <p:childTnLst>
                        <p:par>
                          <p:cTn id="104" fill="hold">
                            <p:stCondLst>
                              <p:cond delay="0"/>
                            </p:stCondLst>
                            <p:childTnLst>
                              <p:par>
                                <p:cTn id="105" presetID="2" presetClass="entr" presetSubtype="8" fill="hold" grpId="0" nodeType="clickEffect">
                                  <p:stCondLst>
                                    <p:cond delay="0"/>
                                  </p:stCondLst>
                                  <p:childTnLst>
                                    <p:set>
                                      <p:cBhvr>
                                        <p:cTn id="106" dur="1" fill="hold">
                                          <p:stCondLst>
                                            <p:cond delay="0"/>
                                          </p:stCondLst>
                                        </p:cTn>
                                        <p:tgtEl>
                                          <p:spTgt spid="23"/>
                                        </p:tgtEl>
                                        <p:attrNameLst>
                                          <p:attrName>style.visibility</p:attrName>
                                        </p:attrNameLst>
                                      </p:cBhvr>
                                      <p:to>
                                        <p:strVal val="visible"/>
                                      </p:to>
                                    </p:set>
                                    <p:anim calcmode="lin" valueType="num">
                                      <p:cBhvr additive="base">
                                        <p:cTn id="107" dur="500" fill="hold"/>
                                        <p:tgtEl>
                                          <p:spTgt spid="23"/>
                                        </p:tgtEl>
                                        <p:attrNameLst>
                                          <p:attrName>ppt_x</p:attrName>
                                        </p:attrNameLst>
                                      </p:cBhvr>
                                      <p:tavLst>
                                        <p:tav tm="0">
                                          <p:val>
                                            <p:strVal val="0-#ppt_w/2"/>
                                          </p:val>
                                        </p:tav>
                                        <p:tav tm="100000">
                                          <p:val>
                                            <p:strVal val="#ppt_x"/>
                                          </p:val>
                                        </p:tav>
                                      </p:tavLst>
                                    </p:anim>
                                    <p:anim calcmode="lin" valueType="num">
                                      <p:cBhvr additive="base">
                                        <p:cTn id="108"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8" fill="hold" nodeType="clickEffect">
                                  <p:stCondLst>
                                    <p:cond delay="0"/>
                                  </p:stCondLst>
                                  <p:childTnLst>
                                    <p:set>
                                      <p:cBhvr>
                                        <p:cTn id="112" dur="1" fill="hold">
                                          <p:stCondLst>
                                            <p:cond delay="0"/>
                                          </p:stCondLst>
                                        </p:cTn>
                                        <p:tgtEl>
                                          <p:spTgt spid="36"/>
                                        </p:tgtEl>
                                        <p:attrNameLst>
                                          <p:attrName>style.visibility</p:attrName>
                                        </p:attrNameLst>
                                      </p:cBhvr>
                                      <p:to>
                                        <p:strVal val="visible"/>
                                      </p:to>
                                    </p:set>
                                    <p:anim calcmode="lin" valueType="num">
                                      <p:cBhvr additive="base">
                                        <p:cTn id="113" dur="500" fill="hold"/>
                                        <p:tgtEl>
                                          <p:spTgt spid="36"/>
                                        </p:tgtEl>
                                        <p:attrNameLst>
                                          <p:attrName>ppt_x</p:attrName>
                                        </p:attrNameLst>
                                      </p:cBhvr>
                                      <p:tavLst>
                                        <p:tav tm="0">
                                          <p:val>
                                            <p:strVal val="0-#ppt_w/2"/>
                                          </p:val>
                                        </p:tav>
                                        <p:tav tm="100000">
                                          <p:val>
                                            <p:strVal val="#ppt_x"/>
                                          </p:val>
                                        </p:tav>
                                      </p:tavLst>
                                    </p:anim>
                                    <p:anim calcmode="lin" valueType="num">
                                      <p:cBhvr additive="base">
                                        <p:cTn id="114"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5" presetClass="entr" presetSubtype="10" fill="hold" grpId="0" nodeType="clickEffect">
                                  <p:stCondLst>
                                    <p:cond delay="0"/>
                                  </p:stCondLst>
                                  <p:childTnLst>
                                    <p:set>
                                      <p:cBhvr>
                                        <p:cTn id="118" dur="1" fill="hold">
                                          <p:stCondLst>
                                            <p:cond delay="0"/>
                                          </p:stCondLst>
                                        </p:cTn>
                                        <p:tgtEl>
                                          <p:spTgt spid="27"/>
                                        </p:tgtEl>
                                        <p:attrNameLst>
                                          <p:attrName>style.visibility</p:attrName>
                                        </p:attrNameLst>
                                      </p:cBhvr>
                                      <p:to>
                                        <p:strVal val="visible"/>
                                      </p:to>
                                    </p:set>
                                    <p:animEffect transition="in" filter="checkerboard(across)">
                                      <p:cBhvr>
                                        <p:cTn id="119" dur="500"/>
                                        <p:tgtEl>
                                          <p:spTgt spid="27"/>
                                        </p:tgtEl>
                                      </p:cBhvr>
                                    </p:animEffect>
                                  </p:childTnLst>
                                </p:cTn>
                              </p:par>
                              <p:par>
                                <p:cTn id="120" presetID="5" presetClass="entr" presetSubtype="10" fill="hold" nodeType="withEffect">
                                  <p:stCondLst>
                                    <p:cond delay="0"/>
                                  </p:stCondLst>
                                  <p:childTnLst>
                                    <p:set>
                                      <p:cBhvr>
                                        <p:cTn id="121" dur="1" fill="hold">
                                          <p:stCondLst>
                                            <p:cond delay="0"/>
                                          </p:stCondLst>
                                        </p:cTn>
                                        <p:tgtEl>
                                          <p:spTgt spid="28"/>
                                        </p:tgtEl>
                                        <p:attrNameLst>
                                          <p:attrName>style.visibility</p:attrName>
                                        </p:attrNameLst>
                                      </p:cBhvr>
                                      <p:to>
                                        <p:strVal val="visible"/>
                                      </p:to>
                                    </p:set>
                                    <p:animEffect transition="in" filter="checkerboard(across)">
                                      <p:cBhvr>
                                        <p:cTn id="1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5" grpId="0"/>
      <p:bldP spid="17" grpId="0"/>
      <p:bldP spid="18" grpId="0"/>
      <p:bldP spid="20" grpId="0"/>
      <p:bldP spid="21" grpId="0"/>
      <p:bldP spid="23" grpId="0"/>
      <p:bldP spid="24" grpId="0"/>
      <p:bldP spid="26" grpId="0"/>
      <p:bldP spid="2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42E73-6692-F7EB-5A32-AE550A7711A7}"/>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539D69A9-7F45-C3D7-402E-80D32786E3B0}"/>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C4E0DDA2-AE5D-8611-67DA-CC4217309C8D}"/>
              </a:ext>
            </a:extLst>
          </p:cNvPr>
          <p:cNvSpPr>
            <a:spLocks noGrp="1"/>
          </p:cNvSpPr>
          <p:nvPr>
            <p:ph type="sldNum" sz="quarter" idx="12"/>
          </p:nvPr>
        </p:nvSpPr>
        <p:spPr/>
        <p:txBody>
          <a:bodyPr/>
          <a:lstStyle/>
          <a:p>
            <a:fld id="{345D60D9-5372-5F40-9443-0F9AE5BDC3C8}" type="slidenum">
              <a:rPr lang="en-US" smtClean="0"/>
              <a:pPr/>
              <a:t>17</a:t>
            </a:fld>
            <a:endParaRPr lang="en-US" dirty="0"/>
          </a:p>
        </p:txBody>
      </p:sp>
      <p:sp>
        <p:nvSpPr>
          <p:cNvPr id="5" name="Text Placeholder 7">
            <a:extLst>
              <a:ext uri="{FF2B5EF4-FFF2-40B4-BE49-F238E27FC236}">
                <a16:creationId xmlns:a16="http://schemas.microsoft.com/office/drawing/2014/main" id="{3824ED27-4B9F-6602-415C-52560D74D307}"/>
              </a:ext>
            </a:extLst>
          </p:cNvPr>
          <p:cNvSpPr txBox="1">
            <a:spLocks/>
          </p:cNvSpPr>
          <p:nvPr/>
        </p:nvSpPr>
        <p:spPr>
          <a:xfrm>
            <a:off x="857001" y="716368"/>
            <a:ext cx="11240263" cy="546513"/>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dirty="0"/>
              <a:t>Guide de Mise en oeuvre Technique de </a:t>
            </a:r>
            <a:r>
              <a:rPr lang="it-IT" sz="2000" dirty="0" err="1"/>
              <a:t>Sécurité</a:t>
            </a:r>
            <a:r>
              <a:rPr lang="it-IT" sz="2000" dirty="0"/>
              <a:t> MySQL (STIG) : Architecture de </a:t>
            </a:r>
            <a:r>
              <a:rPr lang="it-IT" sz="2000" dirty="0" err="1"/>
              <a:t>sécurité</a:t>
            </a:r>
            <a:r>
              <a:rPr lang="it-IT" sz="2000" dirty="0"/>
              <a:t> de MySQL</a:t>
            </a:r>
          </a:p>
        </p:txBody>
      </p:sp>
      <p:sp>
        <p:nvSpPr>
          <p:cNvPr id="6" name="Title 5">
            <a:extLst>
              <a:ext uri="{FF2B5EF4-FFF2-40B4-BE49-F238E27FC236}">
                <a16:creationId xmlns:a16="http://schemas.microsoft.com/office/drawing/2014/main" id="{F55871CB-8A05-632C-2799-1B861902637D}"/>
              </a:ext>
            </a:extLst>
          </p:cNvPr>
          <p:cNvSpPr txBox="1">
            <a:spLocks/>
          </p:cNvSpPr>
          <p:nvPr/>
        </p:nvSpPr>
        <p:spPr>
          <a:xfrm>
            <a:off x="768875" y="182403"/>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Renforcer la cybersécurité gouvernementale</a:t>
            </a:r>
          </a:p>
        </p:txBody>
      </p:sp>
      <p:sp>
        <p:nvSpPr>
          <p:cNvPr id="7" name="Rectangle 6">
            <a:extLst>
              <a:ext uri="{FF2B5EF4-FFF2-40B4-BE49-F238E27FC236}">
                <a16:creationId xmlns:a16="http://schemas.microsoft.com/office/drawing/2014/main" id="{0D20554B-088B-1B08-2302-B986E236CEBD}"/>
              </a:ext>
            </a:extLst>
          </p:cNvPr>
          <p:cNvSpPr/>
          <p:nvPr/>
        </p:nvSpPr>
        <p:spPr>
          <a:xfrm>
            <a:off x="857002" y="1512669"/>
            <a:ext cx="9058010" cy="4869445"/>
          </a:xfrm>
          <a:prstGeom prst="rect">
            <a:avLst/>
          </a:prstGeom>
          <a:solidFill>
            <a:srgbClr val="474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pic>
        <p:nvPicPr>
          <p:cNvPr id="8" name="Image 7">
            <a:extLst>
              <a:ext uri="{FF2B5EF4-FFF2-40B4-BE49-F238E27FC236}">
                <a16:creationId xmlns:a16="http://schemas.microsoft.com/office/drawing/2014/main" id="{3735E903-3348-79AF-9D3D-0E7210E662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6584" y="1644913"/>
            <a:ext cx="7772400" cy="4487414"/>
          </a:xfrm>
          <a:prstGeom prst="rect">
            <a:avLst/>
          </a:prstGeom>
        </p:spPr>
      </p:pic>
    </p:spTree>
    <p:extLst>
      <p:ext uri="{BB962C8B-B14F-4D97-AF65-F5344CB8AC3E}">
        <p14:creationId xmlns:p14="http://schemas.microsoft.com/office/powerpoint/2010/main" val="916460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889215-9436-AFCB-CE51-8EE6DA47F5F1}"/>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7997F122-FCDE-9E1C-363D-C5C47840D121}"/>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149A3818-191F-AD08-1AC5-73E10C28CEC3}"/>
              </a:ext>
            </a:extLst>
          </p:cNvPr>
          <p:cNvSpPr>
            <a:spLocks noGrp="1"/>
          </p:cNvSpPr>
          <p:nvPr>
            <p:ph type="sldNum" sz="quarter" idx="12"/>
          </p:nvPr>
        </p:nvSpPr>
        <p:spPr/>
        <p:txBody>
          <a:bodyPr/>
          <a:lstStyle/>
          <a:p>
            <a:fld id="{345D60D9-5372-5F40-9443-0F9AE5BDC3C8}" type="slidenum">
              <a:rPr lang="en-US" smtClean="0"/>
              <a:pPr/>
              <a:t>18</a:t>
            </a:fld>
            <a:endParaRPr lang="en-US" dirty="0"/>
          </a:p>
        </p:txBody>
      </p:sp>
      <p:sp>
        <p:nvSpPr>
          <p:cNvPr id="5" name="Text Placeholder 7">
            <a:extLst>
              <a:ext uri="{FF2B5EF4-FFF2-40B4-BE49-F238E27FC236}">
                <a16:creationId xmlns:a16="http://schemas.microsoft.com/office/drawing/2014/main" id="{2085238F-2976-DF08-BBAE-E331920C7889}"/>
              </a:ext>
            </a:extLst>
          </p:cNvPr>
          <p:cNvSpPr txBox="1">
            <a:spLocks/>
          </p:cNvSpPr>
          <p:nvPr/>
        </p:nvSpPr>
        <p:spPr>
          <a:xfrm>
            <a:off x="857001" y="716368"/>
            <a:ext cx="11240263" cy="546513"/>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dirty="0"/>
              <a:t>CIS Benchmark pour MySQL Enterprise Edition</a:t>
            </a:r>
          </a:p>
        </p:txBody>
      </p:sp>
      <p:sp>
        <p:nvSpPr>
          <p:cNvPr id="6" name="Title 5">
            <a:extLst>
              <a:ext uri="{FF2B5EF4-FFF2-40B4-BE49-F238E27FC236}">
                <a16:creationId xmlns:a16="http://schemas.microsoft.com/office/drawing/2014/main" id="{6C944F7A-B4E8-CD5D-C432-30B349A4C0EC}"/>
              </a:ext>
            </a:extLst>
          </p:cNvPr>
          <p:cNvSpPr txBox="1">
            <a:spLocks/>
          </p:cNvSpPr>
          <p:nvPr/>
        </p:nvSpPr>
        <p:spPr>
          <a:xfrm>
            <a:off x="768875" y="182403"/>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Renforcer la cybersécurité gouvernementale</a:t>
            </a:r>
          </a:p>
        </p:txBody>
      </p:sp>
      <p:grpSp>
        <p:nvGrpSpPr>
          <p:cNvPr id="15" name="Groupe 14">
            <a:extLst>
              <a:ext uri="{FF2B5EF4-FFF2-40B4-BE49-F238E27FC236}">
                <a16:creationId xmlns:a16="http://schemas.microsoft.com/office/drawing/2014/main" id="{B33F3565-3281-D0E4-A07F-085EE7C7E4E7}"/>
              </a:ext>
            </a:extLst>
          </p:cNvPr>
          <p:cNvGrpSpPr/>
          <p:nvPr/>
        </p:nvGrpSpPr>
        <p:grpSpPr>
          <a:xfrm>
            <a:off x="8819749" y="1940011"/>
            <a:ext cx="2761210" cy="4201621"/>
            <a:chOff x="8819749" y="2568616"/>
            <a:chExt cx="2761210" cy="3573016"/>
          </a:xfrm>
        </p:grpSpPr>
        <p:grpSp>
          <p:nvGrpSpPr>
            <p:cNvPr id="2" name="Group 12">
              <a:extLst>
                <a:ext uri="{FF2B5EF4-FFF2-40B4-BE49-F238E27FC236}">
                  <a16:creationId xmlns:a16="http://schemas.microsoft.com/office/drawing/2014/main" id="{F1F507EF-3E83-A132-7F91-7B54FE63A9E1}"/>
                </a:ext>
              </a:extLst>
            </p:cNvPr>
            <p:cNvGrpSpPr/>
            <p:nvPr/>
          </p:nvGrpSpPr>
          <p:grpSpPr>
            <a:xfrm>
              <a:off x="8819749" y="2568616"/>
              <a:ext cx="2761210" cy="3573016"/>
              <a:chOff x="8646754" y="2067149"/>
              <a:chExt cx="2761210" cy="3573016"/>
            </a:xfrm>
          </p:grpSpPr>
          <p:grpSp>
            <p:nvGrpSpPr>
              <p:cNvPr id="9" name="Group 9">
                <a:extLst>
                  <a:ext uri="{FF2B5EF4-FFF2-40B4-BE49-F238E27FC236}">
                    <a16:creationId xmlns:a16="http://schemas.microsoft.com/office/drawing/2014/main" id="{E7973D7D-3C21-D956-B98C-85778ACCCB10}"/>
                  </a:ext>
                </a:extLst>
              </p:cNvPr>
              <p:cNvGrpSpPr/>
              <p:nvPr/>
            </p:nvGrpSpPr>
            <p:grpSpPr>
              <a:xfrm>
                <a:off x="8646754" y="2067149"/>
                <a:ext cx="2761210" cy="3573016"/>
                <a:chOff x="8646754" y="2067149"/>
                <a:chExt cx="2761210" cy="3573016"/>
              </a:xfrm>
            </p:grpSpPr>
            <p:pic>
              <p:nvPicPr>
                <p:cNvPr id="11" name="Picture 7">
                  <a:extLst>
                    <a:ext uri="{FF2B5EF4-FFF2-40B4-BE49-F238E27FC236}">
                      <a16:creationId xmlns:a16="http://schemas.microsoft.com/office/drawing/2014/main" id="{4D937907-CDC8-3D6C-B8FC-0F3083BD99B4}"/>
                    </a:ext>
                  </a:extLst>
                </p:cNvPr>
                <p:cNvPicPr>
                  <a:picLocks noChangeAspect="1"/>
                </p:cNvPicPr>
                <p:nvPr/>
              </p:nvPicPr>
              <p:blipFill>
                <a:blip r:embed="rId2"/>
                <a:stretch>
                  <a:fillRect/>
                </a:stretch>
              </p:blipFill>
              <p:spPr>
                <a:xfrm>
                  <a:off x="8646754" y="2067149"/>
                  <a:ext cx="2761210" cy="3573016"/>
                </a:xfrm>
                <a:prstGeom prst="rect">
                  <a:avLst/>
                </a:prstGeom>
                <a:effectLst>
                  <a:outerShdw blurRad="50800" dist="38100" dir="2700000" algn="tl" rotWithShape="0">
                    <a:prstClr val="black">
                      <a:alpha val="40000"/>
                    </a:prstClr>
                  </a:outerShdw>
                </a:effectLst>
              </p:spPr>
            </p:pic>
            <p:pic>
              <p:nvPicPr>
                <p:cNvPr id="12" name="Picture 8">
                  <a:extLst>
                    <a:ext uri="{FF2B5EF4-FFF2-40B4-BE49-F238E27FC236}">
                      <a16:creationId xmlns:a16="http://schemas.microsoft.com/office/drawing/2014/main" id="{0EDFA412-451E-8EE3-A406-063918E87F84}"/>
                    </a:ext>
                  </a:extLst>
                </p:cNvPr>
                <p:cNvPicPr>
                  <a:picLocks noChangeAspect="1"/>
                </p:cNvPicPr>
                <p:nvPr/>
              </p:nvPicPr>
              <p:blipFill>
                <a:blip r:embed="rId3"/>
                <a:stretch>
                  <a:fillRect/>
                </a:stretch>
              </p:blipFill>
              <p:spPr>
                <a:xfrm>
                  <a:off x="10560496" y="4149080"/>
                  <a:ext cx="228600" cy="215900"/>
                </a:xfrm>
                <a:prstGeom prst="rect">
                  <a:avLst/>
                </a:prstGeom>
              </p:spPr>
            </p:pic>
          </p:grpSp>
          <p:pic>
            <p:nvPicPr>
              <p:cNvPr id="10" name="Picture 11">
                <a:extLst>
                  <a:ext uri="{FF2B5EF4-FFF2-40B4-BE49-F238E27FC236}">
                    <a16:creationId xmlns:a16="http://schemas.microsoft.com/office/drawing/2014/main" id="{16CFFDE2-FEB6-005F-1457-49FCF7C34828}"/>
                  </a:ext>
                </a:extLst>
              </p:cNvPr>
              <p:cNvPicPr>
                <a:picLocks noChangeAspect="1"/>
              </p:cNvPicPr>
              <p:nvPr/>
            </p:nvPicPr>
            <p:blipFill>
              <a:blip r:embed="rId4"/>
              <a:stretch>
                <a:fillRect/>
              </a:stretch>
            </p:blipFill>
            <p:spPr>
              <a:xfrm>
                <a:off x="8653238" y="4282430"/>
                <a:ext cx="685800" cy="165100"/>
              </a:xfrm>
              <a:prstGeom prst="rect">
                <a:avLst/>
              </a:prstGeom>
            </p:spPr>
          </p:pic>
        </p:grpSp>
        <p:pic>
          <p:nvPicPr>
            <p:cNvPr id="13" name="Picture 6">
              <a:extLst>
                <a:ext uri="{FF2B5EF4-FFF2-40B4-BE49-F238E27FC236}">
                  <a16:creationId xmlns:a16="http://schemas.microsoft.com/office/drawing/2014/main" id="{D863132B-BE24-4ACD-6B5A-F1DFDC08B1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11013" y="3401667"/>
              <a:ext cx="1965684" cy="564852"/>
            </a:xfrm>
            <a:prstGeom prst="rect">
              <a:avLst/>
            </a:prstGeom>
          </p:spPr>
        </p:pic>
      </p:grpSp>
      <p:sp>
        <p:nvSpPr>
          <p:cNvPr id="17" name="Content Placeholder 2">
            <a:extLst>
              <a:ext uri="{FF2B5EF4-FFF2-40B4-BE49-F238E27FC236}">
                <a16:creationId xmlns:a16="http://schemas.microsoft.com/office/drawing/2014/main" id="{A91F5737-ABEE-3AC9-F236-59D19E32DAEE}"/>
              </a:ext>
            </a:extLst>
          </p:cNvPr>
          <p:cNvSpPr txBox="1">
            <a:spLocks/>
          </p:cNvSpPr>
          <p:nvPr/>
        </p:nvSpPr>
        <p:spPr>
          <a:xfrm>
            <a:off x="762000" y="1881706"/>
            <a:ext cx="6831528" cy="3404286"/>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b="1" dirty="0"/>
              <a:t>✅ </a:t>
            </a:r>
            <a:r>
              <a:rPr lang="fr-CH" dirty="0"/>
              <a:t>Conseils prescriptifs pour MySQL Enterprise Edition</a:t>
            </a:r>
          </a:p>
          <a:p>
            <a:r>
              <a:rPr lang="fr-FR" b="1" dirty="0"/>
              <a:t>✅ </a:t>
            </a:r>
            <a:r>
              <a:rPr lang="fr-CH" dirty="0"/>
              <a:t>Ligne de base sécurisée pour l'audit de sécurité</a:t>
            </a:r>
          </a:p>
          <a:p>
            <a:r>
              <a:rPr lang="fr-FR" b="1" dirty="0"/>
              <a:t>✅ </a:t>
            </a:r>
            <a:r>
              <a:rPr lang="fr-CH" dirty="0"/>
              <a:t>Explication des risques</a:t>
            </a:r>
          </a:p>
          <a:p>
            <a:r>
              <a:rPr lang="fr-FR" b="1" dirty="0"/>
              <a:t>✅ </a:t>
            </a:r>
            <a:r>
              <a:rPr lang="fr-CH" dirty="0"/>
              <a:t>Évaluation de l'impact</a:t>
            </a:r>
          </a:p>
          <a:p>
            <a:r>
              <a:rPr lang="fr-FR" b="1" dirty="0"/>
              <a:t>✅ </a:t>
            </a:r>
            <a:r>
              <a:rPr lang="fr-CH" dirty="0"/>
              <a:t>Étapes à suivre pour effectuer un audit</a:t>
            </a:r>
          </a:p>
          <a:p>
            <a:r>
              <a:rPr lang="fr-FR" b="1" dirty="0"/>
              <a:t>✅ </a:t>
            </a:r>
            <a:r>
              <a:rPr lang="fr-CH" dirty="0"/>
              <a:t>Comment résoudre les problèmes détectés par l'audit</a:t>
            </a:r>
          </a:p>
          <a:p>
            <a:r>
              <a:rPr lang="fr-FR" b="1" dirty="0"/>
              <a:t>✅ </a:t>
            </a:r>
            <a:r>
              <a:rPr lang="fr-CH" dirty="0"/>
              <a:t>Références croisées aux ressources associées</a:t>
            </a:r>
          </a:p>
          <a:p>
            <a:r>
              <a:rPr lang="fr-FR" b="1" dirty="0"/>
              <a:t>✅ </a:t>
            </a:r>
            <a:r>
              <a:rPr lang="fr-CH" dirty="0"/>
              <a:t>Mises à jour continues des benchmarks </a:t>
            </a:r>
          </a:p>
          <a:p>
            <a:r>
              <a:rPr lang="fr-FR" b="1" dirty="0"/>
              <a:t>✅ </a:t>
            </a:r>
            <a:r>
              <a:rPr lang="fr-CH" dirty="0"/>
              <a:t>Participation avec la communauté de sécurité CIS MySQL</a:t>
            </a:r>
          </a:p>
        </p:txBody>
      </p:sp>
      <p:sp>
        <p:nvSpPr>
          <p:cNvPr id="18" name="TextBox 5">
            <a:extLst>
              <a:ext uri="{FF2B5EF4-FFF2-40B4-BE49-F238E27FC236}">
                <a16:creationId xmlns:a16="http://schemas.microsoft.com/office/drawing/2014/main" id="{CFC9E07F-6A17-8430-372C-109FAC2197B0}"/>
              </a:ext>
            </a:extLst>
          </p:cNvPr>
          <p:cNvSpPr txBox="1"/>
          <p:nvPr/>
        </p:nvSpPr>
        <p:spPr>
          <a:xfrm>
            <a:off x="679337" y="5460782"/>
            <a:ext cx="7992888" cy="646331"/>
          </a:xfrm>
          <a:prstGeom prst="rect">
            <a:avLst/>
          </a:prstGeom>
          <a:noFill/>
        </p:spPr>
        <p:txBody>
          <a:bodyPr wrap="square">
            <a:spAutoFit/>
          </a:bodyPr>
          <a:lstStyle/>
          <a:p>
            <a:r>
              <a:rPr dirty="0"/>
              <a:t>En savoir plus : </a:t>
            </a:r>
          </a:p>
          <a:p>
            <a:r>
              <a:rPr dirty="0"/>
              <a:t>https://</a:t>
            </a:r>
            <a:r>
              <a:rPr dirty="0" err="1"/>
              <a:t>www.cisecurity.org</a:t>
            </a:r>
            <a:r>
              <a:rPr dirty="0"/>
              <a:t>/benchmark/</a:t>
            </a:r>
            <a:r>
              <a:rPr dirty="0" err="1"/>
              <a:t>oracle_mysql</a:t>
            </a:r>
            <a:endParaRPr dirty="0"/>
          </a:p>
        </p:txBody>
      </p:sp>
    </p:spTree>
    <p:extLst>
      <p:ext uri="{BB962C8B-B14F-4D97-AF65-F5344CB8AC3E}">
        <p14:creationId xmlns:p14="http://schemas.microsoft.com/office/powerpoint/2010/main" val="485968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2FC3D-3737-E9FF-DC7E-AAD02051D61E}"/>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7697C310-8269-1CEF-6C1F-0F05601DAA40}"/>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46BA9640-0439-025A-9898-BE2F5D1C01E7}"/>
              </a:ext>
            </a:extLst>
          </p:cNvPr>
          <p:cNvSpPr>
            <a:spLocks noGrp="1"/>
          </p:cNvSpPr>
          <p:nvPr>
            <p:ph type="sldNum" sz="quarter" idx="12"/>
          </p:nvPr>
        </p:nvSpPr>
        <p:spPr/>
        <p:txBody>
          <a:bodyPr/>
          <a:lstStyle/>
          <a:p>
            <a:fld id="{345D60D9-5372-5F40-9443-0F9AE5BDC3C8}" type="slidenum">
              <a:rPr lang="en-US" smtClean="0"/>
              <a:pPr/>
              <a:t>19</a:t>
            </a:fld>
            <a:endParaRPr lang="en-US" dirty="0"/>
          </a:p>
        </p:txBody>
      </p:sp>
      <p:sp>
        <p:nvSpPr>
          <p:cNvPr id="5" name="Text Placeholder 7">
            <a:extLst>
              <a:ext uri="{FF2B5EF4-FFF2-40B4-BE49-F238E27FC236}">
                <a16:creationId xmlns:a16="http://schemas.microsoft.com/office/drawing/2014/main" id="{6918EB76-498B-D12C-8897-650BD1957AC2}"/>
              </a:ext>
            </a:extLst>
          </p:cNvPr>
          <p:cNvSpPr txBox="1">
            <a:spLocks/>
          </p:cNvSpPr>
          <p:nvPr/>
        </p:nvSpPr>
        <p:spPr>
          <a:xfrm>
            <a:off x="857001" y="716368"/>
            <a:ext cx="11240263" cy="546513"/>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dirty="0"/>
              <a:t>CIS Benchmark pour MySQL Enterprise Edition</a:t>
            </a:r>
          </a:p>
        </p:txBody>
      </p:sp>
      <p:sp>
        <p:nvSpPr>
          <p:cNvPr id="6" name="Title 5">
            <a:extLst>
              <a:ext uri="{FF2B5EF4-FFF2-40B4-BE49-F238E27FC236}">
                <a16:creationId xmlns:a16="http://schemas.microsoft.com/office/drawing/2014/main" id="{8F746316-1901-9841-8350-5B06D3E03222}"/>
              </a:ext>
            </a:extLst>
          </p:cNvPr>
          <p:cNvSpPr txBox="1">
            <a:spLocks/>
          </p:cNvSpPr>
          <p:nvPr/>
        </p:nvSpPr>
        <p:spPr>
          <a:xfrm>
            <a:off x="768875" y="182403"/>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Renforcer la cybersécurité gouvernementale</a:t>
            </a:r>
          </a:p>
        </p:txBody>
      </p:sp>
      <p:sp>
        <p:nvSpPr>
          <p:cNvPr id="17" name="Content Placeholder 2">
            <a:extLst>
              <a:ext uri="{FF2B5EF4-FFF2-40B4-BE49-F238E27FC236}">
                <a16:creationId xmlns:a16="http://schemas.microsoft.com/office/drawing/2014/main" id="{ADAA5E7D-3813-FB22-BB68-0ACB81EAED9F}"/>
              </a:ext>
            </a:extLst>
          </p:cNvPr>
          <p:cNvSpPr txBox="1">
            <a:spLocks/>
          </p:cNvSpPr>
          <p:nvPr/>
        </p:nvSpPr>
        <p:spPr>
          <a:xfrm>
            <a:off x="679337" y="1579427"/>
            <a:ext cx="10149016" cy="5096169"/>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b="1" dirty="0"/>
              <a:t>Les Recommandations CIS sont reconnues comme norme de configuration sécurisée par :</a:t>
            </a:r>
          </a:p>
          <a:p>
            <a:endParaRPr lang="fr-FR" b="1" dirty="0"/>
          </a:p>
          <a:p>
            <a:pPr>
              <a:lnSpc>
                <a:spcPct val="113000"/>
              </a:lnSpc>
            </a:pPr>
            <a:r>
              <a:rPr lang="fr-FR" sz="1600" b="1" dirty="0"/>
              <a:t>✅ </a:t>
            </a:r>
            <a:r>
              <a:rPr lang="en-US" sz="1600" dirty="0"/>
              <a:t>DoD Cloud Computing Security Recommendation Guide (SRG)</a:t>
            </a:r>
          </a:p>
          <a:p>
            <a:pPr>
              <a:lnSpc>
                <a:spcPct val="113000"/>
              </a:lnSpc>
            </a:pPr>
            <a:r>
              <a:rPr lang="fr-FR" sz="1600" b="1" dirty="0"/>
              <a:t>✅ </a:t>
            </a:r>
            <a:r>
              <a:rPr lang="en-US" sz="1600" dirty="0"/>
              <a:t>Payment Card Industry Data Security Standard (PCI DSS)</a:t>
            </a:r>
          </a:p>
          <a:p>
            <a:pPr>
              <a:lnSpc>
                <a:spcPct val="113000"/>
              </a:lnSpc>
            </a:pPr>
            <a:r>
              <a:rPr lang="fr-FR" sz="1600" b="1" dirty="0"/>
              <a:t>✅ </a:t>
            </a:r>
            <a:r>
              <a:rPr lang="en-US" sz="1600" dirty="0"/>
              <a:t>Health Insurance Portability and Accountability Act (HIPAA)</a:t>
            </a:r>
          </a:p>
          <a:p>
            <a:pPr>
              <a:lnSpc>
                <a:spcPct val="113000"/>
              </a:lnSpc>
            </a:pPr>
            <a:r>
              <a:rPr lang="fr-FR" sz="1600" b="1" dirty="0"/>
              <a:t>✅ </a:t>
            </a:r>
            <a:r>
              <a:rPr lang="en-US" sz="1600" dirty="0"/>
              <a:t>Federal Information Security Management Act (FISMA)</a:t>
            </a:r>
          </a:p>
          <a:p>
            <a:pPr>
              <a:lnSpc>
                <a:spcPct val="113000"/>
              </a:lnSpc>
            </a:pPr>
            <a:r>
              <a:rPr lang="fr-FR" sz="1600" b="1" dirty="0"/>
              <a:t>✅ </a:t>
            </a:r>
            <a:r>
              <a:rPr lang="en-US" sz="1600" dirty="0"/>
              <a:t>Federal Risk and Authorization Management Program (FedRAMP) </a:t>
            </a:r>
          </a:p>
          <a:p>
            <a:pPr>
              <a:lnSpc>
                <a:spcPct val="113000"/>
              </a:lnSpc>
            </a:pPr>
            <a:r>
              <a:rPr lang="fr-FR" sz="1600" b="1" dirty="0"/>
              <a:t>✅ </a:t>
            </a:r>
            <a:r>
              <a:rPr lang="en-US" sz="1600" dirty="0"/>
              <a:t>National Institute of Standards and Technology (NIST)</a:t>
            </a:r>
          </a:p>
          <a:p>
            <a:pPr>
              <a:lnSpc>
                <a:spcPct val="113000"/>
              </a:lnSpc>
            </a:pPr>
            <a:endParaRPr lang="en-US" sz="1600" dirty="0"/>
          </a:p>
          <a:p>
            <a:pPr>
              <a:lnSpc>
                <a:spcPct val="113000"/>
              </a:lnSpc>
            </a:pPr>
            <a:r>
              <a:rPr lang="fr-CH" dirty="0"/>
              <a:t>Correspondance entre les contrôles et les référentiels CIS :</a:t>
            </a:r>
          </a:p>
          <a:p>
            <a:pPr>
              <a:lnSpc>
                <a:spcPct val="113000"/>
              </a:lnSpc>
            </a:pPr>
            <a:r>
              <a:rPr lang="fr-FR" sz="1600" b="1" dirty="0"/>
              <a:t>✅ </a:t>
            </a:r>
            <a:r>
              <a:rPr lang="fr-CH" sz="1600" dirty="0"/>
              <a:t>NIS2</a:t>
            </a:r>
          </a:p>
          <a:p>
            <a:pPr>
              <a:lnSpc>
                <a:spcPct val="113000"/>
              </a:lnSpc>
            </a:pPr>
            <a:r>
              <a:rPr lang="fr-FR" sz="1600" b="1" dirty="0"/>
              <a:t>✅ </a:t>
            </a:r>
            <a:r>
              <a:rPr lang="fr-CH" sz="1600" dirty="0"/>
              <a:t>GDPR</a:t>
            </a:r>
          </a:p>
          <a:p>
            <a:pPr>
              <a:lnSpc>
                <a:spcPct val="113000"/>
              </a:lnSpc>
            </a:pPr>
            <a:endParaRPr lang="fr-CH" dirty="0"/>
          </a:p>
          <a:p>
            <a:pPr>
              <a:lnSpc>
                <a:spcPct val="113000"/>
              </a:lnSpc>
            </a:pPr>
            <a:endParaRPr lang="en-US" sz="1800" dirty="0"/>
          </a:p>
        </p:txBody>
      </p:sp>
      <p:pic>
        <p:nvPicPr>
          <p:cNvPr id="7" name="Picture 7">
            <a:extLst>
              <a:ext uri="{FF2B5EF4-FFF2-40B4-BE49-F238E27FC236}">
                <a16:creationId xmlns:a16="http://schemas.microsoft.com/office/drawing/2014/main" id="{2964898B-1E4B-EC1F-1C91-63CDD2BB7E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1272" y="1916731"/>
            <a:ext cx="1246909" cy="822960"/>
          </a:xfrm>
          <a:prstGeom prst="rect">
            <a:avLst/>
          </a:prstGeom>
        </p:spPr>
      </p:pic>
      <p:pic>
        <p:nvPicPr>
          <p:cNvPr id="8" name="Picture 9">
            <a:extLst>
              <a:ext uri="{FF2B5EF4-FFF2-40B4-BE49-F238E27FC236}">
                <a16:creationId xmlns:a16="http://schemas.microsoft.com/office/drawing/2014/main" id="{EA2E83C1-90F1-84A3-6360-9F5D5B0641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9107" y="4032892"/>
            <a:ext cx="1050096" cy="1050096"/>
          </a:xfrm>
          <a:prstGeom prst="rect">
            <a:avLst/>
          </a:prstGeom>
        </p:spPr>
      </p:pic>
      <p:pic>
        <p:nvPicPr>
          <p:cNvPr id="14" name="Picture 11">
            <a:extLst>
              <a:ext uri="{FF2B5EF4-FFF2-40B4-BE49-F238E27FC236}">
                <a16:creationId xmlns:a16="http://schemas.microsoft.com/office/drawing/2014/main" id="{400ADC9F-F291-568D-AB9D-57080F20DC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81810" y="4074252"/>
            <a:ext cx="1266092" cy="822960"/>
          </a:xfrm>
          <a:prstGeom prst="rect">
            <a:avLst/>
          </a:prstGeom>
        </p:spPr>
      </p:pic>
      <p:pic>
        <p:nvPicPr>
          <p:cNvPr id="16" name="Picture 13">
            <a:extLst>
              <a:ext uri="{FF2B5EF4-FFF2-40B4-BE49-F238E27FC236}">
                <a16:creationId xmlns:a16="http://schemas.microsoft.com/office/drawing/2014/main" id="{6B70B282-2D79-F7A8-BFA1-2C21E48A5D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34488" y="2970655"/>
            <a:ext cx="1246909" cy="831273"/>
          </a:xfrm>
          <a:prstGeom prst="rect">
            <a:avLst/>
          </a:prstGeom>
        </p:spPr>
      </p:pic>
      <p:pic>
        <p:nvPicPr>
          <p:cNvPr id="19" name="Picture 15">
            <a:extLst>
              <a:ext uri="{FF2B5EF4-FFF2-40B4-BE49-F238E27FC236}">
                <a16:creationId xmlns:a16="http://schemas.microsoft.com/office/drawing/2014/main" id="{D29CA97B-192E-8BEC-1637-ACF6C6DF06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60968" y="1828800"/>
            <a:ext cx="827447" cy="1030548"/>
          </a:xfrm>
          <a:prstGeom prst="rect">
            <a:avLst/>
          </a:prstGeom>
        </p:spPr>
      </p:pic>
      <p:pic>
        <p:nvPicPr>
          <p:cNvPr id="20" name="Picture 2" descr="New in the NIS2 Directive">
            <a:extLst>
              <a:ext uri="{FF2B5EF4-FFF2-40B4-BE49-F238E27FC236}">
                <a16:creationId xmlns:a16="http://schemas.microsoft.com/office/drawing/2014/main" id="{CDD468AC-1E96-3A7E-F310-52254BDCF9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30408" y="5326171"/>
            <a:ext cx="917940" cy="91794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General Data Protection Regulation | GDPR | LoginRadius">
            <a:extLst>
              <a:ext uri="{FF2B5EF4-FFF2-40B4-BE49-F238E27FC236}">
                <a16:creationId xmlns:a16="http://schemas.microsoft.com/office/drawing/2014/main" id="{85A52351-A59D-C5A9-69D3-A70EFBA325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22849" y="5313952"/>
            <a:ext cx="1050096" cy="988326"/>
          </a:xfrm>
          <a:prstGeom prst="rect">
            <a:avLst/>
          </a:prstGeom>
          <a:noFill/>
          <a:extLst>
            <a:ext uri="{909E8E84-426E-40DD-AFC4-6F175D3DCCD1}">
              <a14:hiddenFill xmlns:a14="http://schemas.microsoft.com/office/drawing/2010/main">
                <a:solidFill>
                  <a:srgbClr val="FFFFFF"/>
                </a:solidFill>
              </a14:hiddenFill>
            </a:ext>
          </a:extLst>
        </p:spPr>
      </p:pic>
      <p:pic>
        <p:nvPicPr>
          <p:cNvPr id="22" name="Image 21">
            <a:extLst>
              <a:ext uri="{FF2B5EF4-FFF2-40B4-BE49-F238E27FC236}">
                <a16:creationId xmlns:a16="http://schemas.microsoft.com/office/drawing/2014/main" id="{48E2602F-C707-B6B8-B20A-C0ECB6521AE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71412" y="2940319"/>
            <a:ext cx="1633370" cy="986186"/>
          </a:xfrm>
          <a:prstGeom prst="rect">
            <a:avLst/>
          </a:prstGeom>
        </p:spPr>
      </p:pic>
    </p:spTree>
    <p:extLst>
      <p:ext uri="{BB962C8B-B14F-4D97-AF65-F5344CB8AC3E}">
        <p14:creationId xmlns:p14="http://schemas.microsoft.com/office/powerpoint/2010/main" val="3781173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50CAE6-24C6-DFFC-5303-0AE9E37B3A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1359F3-EBEE-4D08-EDBF-302C85F3404E}"/>
              </a:ext>
            </a:extLst>
          </p:cNvPr>
          <p:cNvSpPr>
            <a:spLocks noGrp="1"/>
          </p:cNvSpPr>
          <p:nvPr>
            <p:ph type="title"/>
          </p:nvPr>
        </p:nvSpPr>
        <p:spPr/>
        <p:txBody>
          <a:bodyPr/>
          <a:lstStyle/>
          <a:p>
            <a:r>
              <a:rPr lang="en-US" dirty="0"/>
              <a:t>Prochain Webinar: Plugin Oracle Enterprise Manager</a:t>
            </a:r>
          </a:p>
        </p:txBody>
      </p:sp>
      <p:sp>
        <p:nvSpPr>
          <p:cNvPr id="6" name="Footer Placeholder 5">
            <a:extLst>
              <a:ext uri="{FF2B5EF4-FFF2-40B4-BE49-F238E27FC236}">
                <a16:creationId xmlns:a16="http://schemas.microsoft.com/office/drawing/2014/main" id="{D9543E8D-FBFF-B0F5-44C3-10578ABEFEF1}"/>
              </a:ext>
            </a:extLst>
          </p:cNvPr>
          <p:cNvSpPr>
            <a:spLocks noGrp="1"/>
          </p:cNvSpPr>
          <p:nvPr>
            <p:ph type="ftr" sz="quarter" idx="46"/>
          </p:nvPr>
        </p:nvSpPr>
        <p:spPr/>
        <p:txBody>
          <a:bodyPr/>
          <a:lstStyle/>
          <a:p>
            <a:r>
              <a:rPr lang="en-US" dirty="0"/>
              <a:t>Copyright © 2025 Oracle </a:t>
            </a:r>
          </a:p>
        </p:txBody>
      </p:sp>
      <p:sp>
        <p:nvSpPr>
          <p:cNvPr id="5" name="Slide Number Placeholder 4">
            <a:extLst>
              <a:ext uri="{FF2B5EF4-FFF2-40B4-BE49-F238E27FC236}">
                <a16:creationId xmlns:a16="http://schemas.microsoft.com/office/drawing/2014/main" id="{BAE8446F-6313-5C3C-42ED-CA4C7BC53061}"/>
              </a:ext>
            </a:extLst>
          </p:cNvPr>
          <p:cNvSpPr>
            <a:spLocks noGrp="1"/>
          </p:cNvSpPr>
          <p:nvPr>
            <p:ph type="sldNum" sz="quarter" idx="47"/>
          </p:nvPr>
        </p:nvSpPr>
        <p:spPr/>
        <p:txBody>
          <a:bodyPr/>
          <a:lstStyle/>
          <a:p>
            <a:fld id="{345D60D9-5372-5F40-9443-0F9AE5BDC3C8}" type="slidenum">
              <a:rPr lang="en-US" smtClean="0"/>
              <a:pPr/>
              <a:t>2</a:t>
            </a:fld>
            <a:endParaRPr lang="en-US" dirty="0"/>
          </a:p>
        </p:txBody>
      </p:sp>
      <p:pic>
        <p:nvPicPr>
          <p:cNvPr id="8" name="Picture Placeholder 84">
            <a:extLst>
              <a:ext uri="{FF2B5EF4-FFF2-40B4-BE49-F238E27FC236}">
                <a16:creationId xmlns:a16="http://schemas.microsoft.com/office/drawing/2014/main" id="{82CB6225-59DF-896B-58F4-58260D57150D}"/>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5" r="85"/>
          <a:stretch/>
        </p:blipFill>
        <p:spPr>
          <a:xfrm>
            <a:off x="10435620" y="3476901"/>
            <a:ext cx="929788" cy="929788"/>
          </a:xfrm>
          <a:prstGeom prst="rect">
            <a:avLst/>
          </a:prstGeom>
        </p:spPr>
      </p:pic>
      <p:sp>
        <p:nvSpPr>
          <p:cNvPr id="17" name="ZoneTexte 16">
            <a:extLst>
              <a:ext uri="{FF2B5EF4-FFF2-40B4-BE49-F238E27FC236}">
                <a16:creationId xmlns:a16="http://schemas.microsoft.com/office/drawing/2014/main" id="{842E9ACF-BF62-4944-7A89-66E98AB48536}"/>
              </a:ext>
            </a:extLst>
          </p:cNvPr>
          <p:cNvSpPr txBox="1"/>
          <p:nvPr/>
        </p:nvSpPr>
        <p:spPr>
          <a:xfrm>
            <a:off x="6637468" y="3530004"/>
            <a:ext cx="4993996" cy="369332"/>
          </a:xfrm>
          <a:prstGeom prst="rect">
            <a:avLst/>
          </a:prstGeom>
          <a:noFill/>
        </p:spPr>
        <p:txBody>
          <a:bodyPr wrap="none" rtlCol="0">
            <a:spAutoFit/>
          </a:bodyPr>
          <a:lstStyle/>
          <a:p>
            <a:r>
              <a:rPr lang="fr-FR" dirty="0">
                <a:solidFill>
                  <a:schemeClr val="bg1"/>
                </a:solidFill>
                <a:hlinkClick r:id="rId4"/>
              </a:rPr>
              <a:t>https://</a:t>
            </a:r>
            <a:r>
              <a:rPr lang="fr-FR" dirty="0" err="1">
                <a:solidFill>
                  <a:schemeClr val="bg1"/>
                </a:solidFill>
                <a:hlinkClick r:id="rId4"/>
              </a:rPr>
              <a:t>go.oracle.com</a:t>
            </a:r>
            <a:r>
              <a:rPr lang="fr-FR" dirty="0">
                <a:solidFill>
                  <a:schemeClr val="bg1"/>
                </a:solidFill>
                <a:hlinkClick r:id="rId4"/>
              </a:rPr>
              <a:t>/</a:t>
            </a:r>
            <a:r>
              <a:rPr lang="fr-FR" dirty="0" err="1">
                <a:solidFill>
                  <a:schemeClr val="bg1"/>
                </a:solidFill>
                <a:hlinkClick r:id="rId4"/>
              </a:rPr>
              <a:t>MySQLFrenchWebinars</a:t>
            </a:r>
            <a:endParaRPr lang="fr-FR" dirty="0">
              <a:solidFill>
                <a:schemeClr val="bg1"/>
              </a:solidFill>
            </a:endParaRPr>
          </a:p>
        </p:txBody>
      </p:sp>
      <p:pic>
        <p:nvPicPr>
          <p:cNvPr id="9" name="Image 8">
            <a:extLst>
              <a:ext uri="{FF2B5EF4-FFF2-40B4-BE49-F238E27FC236}">
                <a16:creationId xmlns:a16="http://schemas.microsoft.com/office/drawing/2014/main" id="{99E7BBD4-F304-08A3-152E-3318228AB8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4852" y="1465123"/>
            <a:ext cx="4408554" cy="4830425"/>
          </a:xfrm>
          <a:prstGeom prst="rect">
            <a:avLst/>
          </a:prstGeom>
        </p:spPr>
      </p:pic>
    </p:spTree>
    <p:extLst>
      <p:ext uri="{BB962C8B-B14F-4D97-AF65-F5344CB8AC3E}">
        <p14:creationId xmlns:p14="http://schemas.microsoft.com/office/powerpoint/2010/main" val="288260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E71D4F-AFE4-C754-32AD-D6689CB3B833}"/>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88A71A5B-E8A4-AC6E-B306-8EFA4F726756}"/>
              </a:ext>
            </a:extLst>
          </p:cNvPr>
          <p:cNvSpPr>
            <a:spLocks noGrp="1"/>
          </p:cNvSpPr>
          <p:nvPr>
            <p:ph type="ftr" sz="quarter" idx="11"/>
          </p:nvPr>
        </p:nvSpPr>
        <p:spPr/>
        <p:txBody>
          <a:bodyPr/>
          <a:lstStyle/>
          <a:p>
            <a:r>
              <a:rPr lang="en-US" dirty="0"/>
              <a:t>Copyright © 2025 Oracle</a:t>
            </a:r>
          </a:p>
        </p:txBody>
      </p:sp>
      <p:sp>
        <p:nvSpPr>
          <p:cNvPr id="3" name="Slide Number Placeholder 2">
            <a:extLst>
              <a:ext uri="{FF2B5EF4-FFF2-40B4-BE49-F238E27FC236}">
                <a16:creationId xmlns:a16="http://schemas.microsoft.com/office/drawing/2014/main" id="{07EB993E-4D26-41E4-DEB0-AE5343998EE7}"/>
              </a:ext>
            </a:extLst>
          </p:cNvPr>
          <p:cNvSpPr>
            <a:spLocks noGrp="1"/>
          </p:cNvSpPr>
          <p:nvPr>
            <p:ph type="sldNum" sz="quarter" idx="12"/>
          </p:nvPr>
        </p:nvSpPr>
        <p:spPr/>
        <p:txBody>
          <a:bodyPr/>
          <a:lstStyle/>
          <a:p>
            <a:fld id="{345D60D9-5372-5F40-9443-0F9AE5BDC3C8}" type="slidenum">
              <a:rPr lang="en-US" smtClean="0"/>
              <a:pPr/>
              <a:t>20</a:t>
            </a:fld>
            <a:endParaRPr lang="en-US" dirty="0"/>
          </a:p>
        </p:txBody>
      </p:sp>
      <p:sp>
        <p:nvSpPr>
          <p:cNvPr id="4" name="Title 3">
            <a:extLst>
              <a:ext uri="{FF2B5EF4-FFF2-40B4-BE49-F238E27FC236}">
                <a16:creationId xmlns:a16="http://schemas.microsoft.com/office/drawing/2014/main" id="{73C0E7D8-9976-DB46-FFC7-AAF7CCAA4076}"/>
              </a:ext>
            </a:extLst>
          </p:cNvPr>
          <p:cNvSpPr>
            <a:spLocks noGrp="1"/>
          </p:cNvSpPr>
          <p:nvPr>
            <p:ph type="title"/>
          </p:nvPr>
        </p:nvSpPr>
        <p:spPr/>
        <p:txBody>
          <a:bodyPr/>
          <a:lstStyle/>
          <a:p>
            <a:r>
              <a:rPr lang="en-US" dirty="0" err="1"/>
              <a:t>Moderniser</a:t>
            </a:r>
            <a:r>
              <a:rPr lang="en-US" dirty="0"/>
              <a:t> </a:t>
            </a:r>
            <a:r>
              <a:rPr lang="en-US" dirty="0" err="1"/>
              <a:t>l'informatique</a:t>
            </a:r>
            <a:r>
              <a:rPr lang="en-US" dirty="0"/>
              <a:t> </a:t>
            </a:r>
            <a:r>
              <a:rPr lang="en-US" dirty="0" err="1"/>
              <a:t>gouvernementale</a:t>
            </a:r>
            <a:r>
              <a:rPr lang="en-US" dirty="0"/>
              <a:t> </a:t>
            </a:r>
          </a:p>
        </p:txBody>
      </p:sp>
      <p:sp>
        <p:nvSpPr>
          <p:cNvPr id="6" name="Espace réservé du texte 5">
            <a:extLst>
              <a:ext uri="{FF2B5EF4-FFF2-40B4-BE49-F238E27FC236}">
                <a16:creationId xmlns:a16="http://schemas.microsoft.com/office/drawing/2014/main" id="{AAEDF54A-9AD2-D6C9-3BF3-42E891114CCA}"/>
              </a:ext>
            </a:extLst>
          </p:cNvPr>
          <p:cNvSpPr>
            <a:spLocks noGrp="1"/>
          </p:cNvSpPr>
          <p:nvPr>
            <p:ph type="body" sz="quarter" idx="33"/>
          </p:nvPr>
        </p:nvSpPr>
        <p:spPr/>
        <p:txBody>
          <a:bodyPr/>
          <a:lstStyle/>
          <a:p>
            <a:endParaRPr lang="fr-FR"/>
          </a:p>
        </p:txBody>
      </p:sp>
    </p:spTree>
    <p:extLst>
      <p:ext uri="{BB962C8B-B14F-4D97-AF65-F5344CB8AC3E}">
        <p14:creationId xmlns:p14="http://schemas.microsoft.com/office/powerpoint/2010/main" val="24873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C156C5-158B-E125-6D17-8BE84CAC340A}"/>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28E6B864-19CC-1015-3C45-50371BE8A324}"/>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9731CE89-2A8B-04DB-16B4-7CBBB17AA7D9}"/>
              </a:ext>
            </a:extLst>
          </p:cNvPr>
          <p:cNvSpPr>
            <a:spLocks noGrp="1"/>
          </p:cNvSpPr>
          <p:nvPr>
            <p:ph type="sldNum" sz="quarter" idx="12"/>
          </p:nvPr>
        </p:nvSpPr>
        <p:spPr/>
        <p:txBody>
          <a:bodyPr/>
          <a:lstStyle/>
          <a:p>
            <a:fld id="{345D60D9-5372-5F40-9443-0F9AE5BDC3C8}" type="slidenum">
              <a:rPr lang="en-US" smtClean="0"/>
              <a:pPr/>
              <a:t>21</a:t>
            </a:fld>
            <a:endParaRPr lang="en-US" dirty="0"/>
          </a:p>
        </p:txBody>
      </p:sp>
      <p:sp>
        <p:nvSpPr>
          <p:cNvPr id="5" name="Text Placeholder 7">
            <a:extLst>
              <a:ext uri="{FF2B5EF4-FFF2-40B4-BE49-F238E27FC236}">
                <a16:creationId xmlns:a16="http://schemas.microsoft.com/office/drawing/2014/main" id="{D84B0119-E16D-3255-64EA-23029DF43191}"/>
              </a:ext>
            </a:extLst>
          </p:cNvPr>
          <p:cNvSpPr txBox="1">
            <a:spLocks/>
          </p:cNvSpPr>
          <p:nvPr/>
        </p:nvSpPr>
        <p:spPr>
          <a:xfrm>
            <a:off x="857002" y="716369"/>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dirty="0" err="1"/>
              <a:t>Meilleures</a:t>
            </a:r>
            <a:r>
              <a:rPr lang="it-IT" sz="2000" dirty="0"/>
              <a:t> </a:t>
            </a:r>
            <a:r>
              <a:rPr lang="it-IT" sz="2000" dirty="0" err="1"/>
              <a:t>Pratiques</a:t>
            </a:r>
            <a:r>
              <a:rPr lang="it-IT" sz="2000" dirty="0"/>
              <a:t> </a:t>
            </a:r>
            <a:r>
              <a:rPr lang="it-IT" sz="2000" dirty="0" err="1"/>
              <a:t>des</a:t>
            </a:r>
            <a:r>
              <a:rPr lang="it-IT" sz="2000" dirty="0"/>
              <a:t> </a:t>
            </a:r>
            <a:r>
              <a:rPr lang="it-IT" sz="2000" dirty="0" err="1"/>
              <a:t>Manuels</a:t>
            </a:r>
            <a:r>
              <a:rPr lang="it-IT" sz="2000" dirty="0"/>
              <a:t> de Services </a:t>
            </a:r>
            <a:r>
              <a:rPr lang="it-IT" sz="2000" dirty="0" err="1"/>
              <a:t>Numériques</a:t>
            </a:r>
            <a:endParaRPr lang="en-US" sz="2000" dirty="0"/>
          </a:p>
        </p:txBody>
      </p:sp>
      <p:sp>
        <p:nvSpPr>
          <p:cNvPr id="6" name="Title 5">
            <a:extLst>
              <a:ext uri="{FF2B5EF4-FFF2-40B4-BE49-F238E27FC236}">
                <a16:creationId xmlns:a16="http://schemas.microsoft.com/office/drawing/2014/main" id="{CFFEC1EB-8981-BDA2-83C2-D7B3DE38BE1A}"/>
              </a:ext>
            </a:extLst>
          </p:cNvPr>
          <p:cNvSpPr txBox="1">
            <a:spLocks/>
          </p:cNvSpPr>
          <p:nvPr/>
        </p:nvSpPr>
        <p:spPr>
          <a:xfrm>
            <a:off x="768875" y="182403"/>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Moderniser l'informatique gouvernementale </a:t>
            </a:r>
          </a:p>
        </p:txBody>
      </p:sp>
      <p:sp>
        <p:nvSpPr>
          <p:cNvPr id="2" name="ZoneTexte 1">
            <a:extLst>
              <a:ext uri="{FF2B5EF4-FFF2-40B4-BE49-F238E27FC236}">
                <a16:creationId xmlns:a16="http://schemas.microsoft.com/office/drawing/2014/main" id="{F8CEC317-7A63-F0DC-A193-5B0DEC4E075E}"/>
              </a:ext>
            </a:extLst>
          </p:cNvPr>
          <p:cNvSpPr txBox="1"/>
          <p:nvPr/>
        </p:nvSpPr>
        <p:spPr>
          <a:xfrm>
            <a:off x="768875" y="1320285"/>
            <a:ext cx="11287449" cy="5355312"/>
          </a:xfrm>
          <a:prstGeom prst="rect">
            <a:avLst/>
          </a:prstGeom>
          <a:noFill/>
        </p:spPr>
        <p:txBody>
          <a:bodyPr wrap="none" rtlCol="0">
            <a:spAutoFit/>
          </a:bodyPr>
          <a:lstStyle/>
          <a:p>
            <a:r>
              <a:rPr lang="fr-FR" b="1" dirty="0"/>
              <a:t>Expérience client numérique en premier</a:t>
            </a:r>
          </a:p>
          <a:p>
            <a:endParaRPr lang="fr-FR" dirty="0"/>
          </a:p>
          <a:p>
            <a:r>
              <a:rPr lang="fr-FR" dirty="0"/>
              <a:t>  </a:t>
            </a:r>
            <a:r>
              <a:rPr lang="fr-FR" b="1" dirty="0"/>
              <a:t>✅ </a:t>
            </a:r>
            <a:r>
              <a:rPr lang="fr-FR" dirty="0"/>
              <a:t>Services gouvernementaux largement accessibles</a:t>
            </a:r>
          </a:p>
          <a:p>
            <a:r>
              <a:rPr lang="fr-FR" dirty="0"/>
              <a:t>  </a:t>
            </a:r>
            <a:r>
              <a:rPr lang="fr-FR" b="1" dirty="0"/>
              <a:t>✅ </a:t>
            </a:r>
            <a:r>
              <a:rPr lang="fr-FR" dirty="0"/>
              <a:t>Expérience en libre-service</a:t>
            </a:r>
          </a:p>
          <a:p>
            <a:endParaRPr lang="fr-FR" dirty="0"/>
          </a:p>
          <a:p>
            <a:r>
              <a:rPr lang="fr-FR" b="1" dirty="0"/>
              <a:t>Simple et intuitif</a:t>
            </a:r>
          </a:p>
          <a:p>
            <a:endParaRPr lang="fr-FR" dirty="0"/>
          </a:p>
          <a:p>
            <a:r>
              <a:rPr lang="fr-FR" dirty="0"/>
              <a:t>  </a:t>
            </a:r>
            <a:r>
              <a:rPr lang="fr-FR" b="1" dirty="0"/>
              <a:t>✅</a:t>
            </a:r>
            <a:r>
              <a:rPr lang="fr-FR" dirty="0"/>
              <a:t> Accéder aux services gouvernementaux en ligne, quelles que soient les capacités</a:t>
            </a:r>
          </a:p>
          <a:p>
            <a:r>
              <a:rPr lang="fr-FR" dirty="0"/>
              <a:t>  </a:t>
            </a:r>
            <a:r>
              <a:rPr lang="fr-FR" b="1" dirty="0"/>
              <a:t>✅ </a:t>
            </a:r>
            <a:r>
              <a:rPr lang="fr-FR" dirty="0"/>
              <a:t>Rendre les expériences cohérentes avec les sites Web grand public populaires</a:t>
            </a:r>
          </a:p>
          <a:p>
            <a:endParaRPr lang="fr-FR" dirty="0"/>
          </a:p>
          <a:p>
            <a:r>
              <a:rPr lang="fr-FR" dirty="0"/>
              <a:t>Choisir une pile technologique moderne</a:t>
            </a:r>
          </a:p>
          <a:p>
            <a:endParaRPr lang="fr-FR" dirty="0"/>
          </a:p>
          <a:p>
            <a:r>
              <a:rPr lang="fr-FR" dirty="0"/>
              <a:t>  </a:t>
            </a:r>
            <a:r>
              <a:rPr lang="fr-FR" b="1" dirty="0"/>
              <a:t>✅</a:t>
            </a:r>
            <a:r>
              <a:rPr lang="fr-FR" dirty="0"/>
              <a:t> Éviter le verrouillage des fournisseurs et adopter ce que choisissent les entreprises modernes prospères</a:t>
            </a:r>
          </a:p>
          <a:p>
            <a:r>
              <a:rPr lang="fr-FR" dirty="0"/>
              <a:t>  </a:t>
            </a:r>
            <a:r>
              <a:rPr lang="fr-FR" b="1" dirty="0"/>
              <a:t>✅</a:t>
            </a:r>
            <a:r>
              <a:rPr lang="fr-FR" dirty="0"/>
              <a:t>  Utiliser des solutions open source et des solutions grand public dans toute la pile technologique</a:t>
            </a:r>
          </a:p>
          <a:p>
            <a:endParaRPr lang="fr-FR" dirty="0"/>
          </a:p>
          <a:p>
            <a:r>
              <a:rPr lang="fr-FR" b="1" dirty="0"/>
              <a:t>Par défaut, données ouvertes</a:t>
            </a:r>
          </a:p>
          <a:p>
            <a:endParaRPr lang="fr-FR" dirty="0"/>
          </a:p>
          <a:p>
            <a:r>
              <a:rPr lang="fr-FR" dirty="0"/>
              <a:t>  </a:t>
            </a:r>
            <a:r>
              <a:rPr lang="fr-FR" b="1" dirty="0"/>
              <a:t>✅</a:t>
            </a:r>
            <a:r>
              <a:rPr lang="fr-FR" dirty="0"/>
              <a:t> Publier des données publiquement pour simplifier l'accès aux services gouvernementaux.</a:t>
            </a:r>
          </a:p>
          <a:p>
            <a:endParaRPr lang="fr-FR" dirty="0"/>
          </a:p>
        </p:txBody>
      </p:sp>
    </p:spTree>
    <p:extLst>
      <p:ext uri="{BB962C8B-B14F-4D97-AF65-F5344CB8AC3E}">
        <p14:creationId xmlns:p14="http://schemas.microsoft.com/office/powerpoint/2010/main" val="3897269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81A244-ABFD-47DC-B067-44497B3DF2EE}"/>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22</a:t>
            </a:fld>
            <a:endParaRPr lang="en-US" dirty="0"/>
          </a:p>
        </p:txBody>
      </p:sp>
      <p:sp>
        <p:nvSpPr>
          <p:cNvPr id="3" name="Footer Placeholder 2">
            <a:extLst>
              <a:ext uri="{FF2B5EF4-FFF2-40B4-BE49-F238E27FC236}">
                <a16:creationId xmlns:a16="http://schemas.microsoft.com/office/drawing/2014/main" id="{18775CAA-28F2-435C-BC7C-BF755B0D502F}"/>
              </a:ext>
            </a:extLst>
          </p:cNvPr>
          <p:cNvSpPr>
            <a:spLocks noGrp="1"/>
          </p:cNvSpPr>
          <p:nvPr>
            <p:ph type="ftr" sz="quarter" idx="11"/>
          </p:nvPr>
        </p:nvSpPr>
        <p:spPr>
          <a:xfrm>
            <a:off x="1127759" y="6423978"/>
            <a:ext cx="5745379" cy="365125"/>
          </a:xfrm>
        </p:spPr>
        <p:txBody>
          <a:bodyPr/>
          <a:lstStyle/>
          <a:p>
            <a:r>
              <a:rPr lang="en-US" dirty="0"/>
              <a:t>Copyright © 2025 Oracle </a:t>
            </a:r>
          </a:p>
        </p:txBody>
      </p:sp>
      <p:sp>
        <p:nvSpPr>
          <p:cNvPr id="63" name="Title 1">
            <a:extLst>
              <a:ext uri="{FF2B5EF4-FFF2-40B4-BE49-F238E27FC236}">
                <a16:creationId xmlns:a16="http://schemas.microsoft.com/office/drawing/2014/main" id="{38C5D4D0-6135-4DF3-E209-C65A2BCC98DC}"/>
              </a:ext>
            </a:extLst>
          </p:cNvPr>
          <p:cNvSpPr txBox="1">
            <a:spLocks/>
          </p:cNvSpPr>
          <p:nvPr/>
        </p:nvSpPr>
        <p:spPr>
          <a:xfrm>
            <a:off x="425156" y="218220"/>
            <a:ext cx="10671048" cy="631509"/>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Moderniser l'informatique gouvernementale </a:t>
            </a:r>
          </a:p>
          <a:p>
            <a:endParaRPr lang="fr-CH" dirty="0"/>
          </a:p>
        </p:txBody>
      </p:sp>
      <p:sp>
        <p:nvSpPr>
          <p:cNvPr id="56" name="TextBox 28">
            <a:extLst>
              <a:ext uri="{FF2B5EF4-FFF2-40B4-BE49-F238E27FC236}">
                <a16:creationId xmlns:a16="http://schemas.microsoft.com/office/drawing/2014/main" id="{9D3BE1BD-8EED-E134-DFBD-3DB589361536}"/>
              </a:ext>
            </a:extLst>
          </p:cNvPr>
          <p:cNvSpPr txBox="1"/>
          <p:nvPr/>
        </p:nvSpPr>
        <p:spPr>
          <a:xfrm>
            <a:off x="464668" y="3382782"/>
            <a:ext cx="184731" cy="338554"/>
          </a:xfrm>
          <a:prstGeom prst="rect">
            <a:avLst/>
          </a:prstGeom>
          <a:noFill/>
        </p:spPr>
        <p:txBody>
          <a:bodyPr wrap="none" rtlCol="0" anchor="b" anchorCtr="0">
            <a:spAutoFit/>
          </a:bodyPr>
          <a:lstStyle/>
          <a:p>
            <a:endParaRPr lang="en-US" sz="1600" b="1" dirty="0">
              <a:solidFill>
                <a:schemeClr val="bg1"/>
              </a:solidFill>
              <a:latin typeface="Oracle Sans Extra Bold" panose="020B0503020204020204" pitchFamily="34" charset="0"/>
              <a:ea typeface="League Spartan" charset="0"/>
              <a:cs typeface="Oracle Sans Extra Bold" panose="020B0503020204020204" pitchFamily="34" charset="0"/>
            </a:endParaRPr>
          </a:p>
        </p:txBody>
      </p:sp>
      <p:sp>
        <p:nvSpPr>
          <p:cNvPr id="4" name="Text Placeholder 7">
            <a:extLst>
              <a:ext uri="{FF2B5EF4-FFF2-40B4-BE49-F238E27FC236}">
                <a16:creationId xmlns:a16="http://schemas.microsoft.com/office/drawing/2014/main" id="{80A50C25-6563-87F2-E6B2-2427E12E5657}"/>
              </a:ext>
            </a:extLst>
          </p:cNvPr>
          <p:cNvSpPr txBox="1">
            <a:spLocks/>
          </p:cNvSpPr>
          <p:nvPr/>
        </p:nvSpPr>
        <p:spPr>
          <a:xfrm>
            <a:off x="464668" y="715948"/>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dirty="0"/>
              <a:t> </a:t>
            </a:r>
            <a:r>
              <a:rPr lang="it-IT" sz="2000" dirty="0" err="1"/>
              <a:t>Pourquoi</a:t>
            </a:r>
            <a:r>
              <a:rPr lang="it-IT" sz="2000" dirty="0"/>
              <a:t> </a:t>
            </a:r>
            <a:r>
              <a:rPr lang="it-IT" sz="2000" dirty="0" err="1"/>
              <a:t>les</a:t>
            </a:r>
            <a:r>
              <a:rPr lang="it-IT" sz="2000" dirty="0"/>
              <a:t> </a:t>
            </a:r>
            <a:r>
              <a:rPr lang="it-IT" sz="2000" dirty="0" err="1"/>
              <a:t>gouvernements</a:t>
            </a:r>
            <a:r>
              <a:rPr lang="it-IT" sz="2000" dirty="0"/>
              <a:t> </a:t>
            </a:r>
            <a:r>
              <a:rPr lang="it-IT" sz="2000" dirty="0" err="1"/>
              <a:t>adoptent</a:t>
            </a:r>
            <a:r>
              <a:rPr lang="it-IT" sz="2000" dirty="0"/>
              <a:t> </a:t>
            </a:r>
            <a:r>
              <a:rPr lang="it-IT" sz="2000" dirty="0" err="1"/>
              <a:t>des</a:t>
            </a:r>
            <a:r>
              <a:rPr lang="it-IT" sz="2000" dirty="0"/>
              <a:t> </a:t>
            </a:r>
            <a:r>
              <a:rPr lang="it-IT" sz="2000" dirty="0" err="1"/>
              <a:t>politiques</a:t>
            </a:r>
            <a:r>
              <a:rPr lang="it-IT" sz="2000" dirty="0"/>
              <a:t> de </a:t>
            </a:r>
            <a:r>
              <a:rPr lang="it-IT" sz="2000" dirty="0" err="1"/>
              <a:t>logiciels</a:t>
            </a:r>
            <a:r>
              <a:rPr lang="it-IT" sz="2000" dirty="0"/>
              <a:t> </a:t>
            </a:r>
            <a:r>
              <a:rPr lang="it-IT" sz="2000" dirty="0" err="1"/>
              <a:t>libres</a:t>
            </a:r>
            <a:r>
              <a:rPr lang="it-IT" sz="2000" dirty="0"/>
              <a:t> (OSS).</a:t>
            </a:r>
            <a:endParaRPr lang="en-US" sz="2000" dirty="0"/>
          </a:p>
        </p:txBody>
      </p:sp>
      <p:grpSp>
        <p:nvGrpSpPr>
          <p:cNvPr id="14" name="Groupe 13">
            <a:extLst>
              <a:ext uri="{FF2B5EF4-FFF2-40B4-BE49-F238E27FC236}">
                <a16:creationId xmlns:a16="http://schemas.microsoft.com/office/drawing/2014/main" id="{80C811C3-D6B5-977C-E6FF-A9EDBCE11CD1}"/>
              </a:ext>
            </a:extLst>
          </p:cNvPr>
          <p:cNvGrpSpPr/>
          <p:nvPr/>
        </p:nvGrpSpPr>
        <p:grpSpPr>
          <a:xfrm>
            <a:off x="2189055" y="1560631"/>
            <a:ext cx="1930833" cy="4085817"/>
            <a:chOff x="2189055" y="1560631"/>
            <a:chExt cx="1930833" cy="4085817"/>
          </a:xfrm>
        </p:grpSpPr>
        <p:sp>
          <p:nvSpPr>
            <p:cNvPr id="34" name="Rectangle 33">
              <a:extLst>
                <a:ext uri="{FF2B5EF4-FFF2-40B4-BE49-F238E27FC236}">
                  <a16:creationId xmlns:a16="http://schemas.microsoft.com/office/drawing/2014/main" id="{B869CF1C-9F55-09A6-87FC-6F86590DAAE4}"/>
                </a:ext>
              </a:extLst>
            </p:cNvPr>
            <p:cNvSpPr/>
            <p:nvPr/>
          </p:nvSpPr>
          <p:spPr>
            <a:xfrm>
              <a:off x="2189055" y="1560631"/>
              <a:ext cx="1930833" cy="40858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41" name="TextBox 13">
              <a:extLst>
                <a:ext uri="{FF2B5EF4-FFF2-40B4-BE49-F238E27FC236}">
                  <a16:creationId xmlns:a16="http://schemas.microsoft.com/office/drawing/2014/main" id="{BFF980B0-7DA1-B3F8-A110-8E49865C8395}"/>
                </a:ext>
              </a:extLst>
            </p:cNvPr>
            <p:cNvSpPr txBox="1"/>
            <p:nvPr/>
          </p:nvSpPr>
          <p:spPr>
            <a:xfrm>
              <a:off x="2683893" y="3382782"/>
              <a:ext cx="184731" cy="338554"/>
            </a:xfrm>
            <a:prstGeom prst="rect">
              <a:avLst/>
            </a:prstGeom>
            <a:noFill/>
          </p:spPr>
          <p:txBody>
            <a:bodyPr wrap="none" rtlCol="0" anchor="b" anchorCtr="0">
              <a:spAutoFit/>
            </a:bodyPr>
            <a:lstStyle/>
            <a:p>
              <a:endParaRPr lang="en-US" sz="1600" b="1" dirty="0">
                <a:solidFill>
                  <a:schemeClr val="bg1"/>
                </a:solidFill>
                <a:latin typeface="Oracle Sans Extra Bold" panose="020B0503020204020204" pitchFamily="34" charset="0"/>
                <a:ea typeface="League Spartan" charset="0"/>
                <a:cs typeface="Oracle Sans Extra Bold" panose="020B0503020204020204" pitchFamily="34" charset="0"/>
              </a:endParaRPr>
            </a:p>
          </p:txBody>
        </p:sp>
        <p:sp>
          <p:nvSpPr>
            <p:cNvPr id="35" name="TextBox 7">
              <a:extLst>
                <a:ext uri="{FF2B5EF4-FFF2-40B4-BE49-F238E27FC236}">
                  <a16:creationId xmlns:a16="http://schemas.microsoft.com/office/drawing/2014/main" id="{B90F4EAF-0D1E-4B7E-E31D-D012D8A324DB}"/>
                </a:ext>
              </a:extLst>
            </p:cNvPr>
            <p:cNvSpPr txBox="1"/>
            <p:nvPr/>
          </p:nvSpPr>
          <p:spPr>
            <a:xfrm>
              <a:off x="2421508" y="2060667"/>
              <a:ext cx="654346" cy="1154162"/>
            </a:xfrm>
            <a:prstGeom prst="rect">
              <a:avLst/>
            </a:prstGeom>
            <a:noFill/>
          </p:spPr>
          <p:txBody>
            <a:bodyPr wrap="none" rtlCol="0" anchor="ctr" anchorCtr="0">
              <a:spAutoFit/>
            </a:bodyPr>
            <a:lstStyle/>
            <a:p>
              <a:r>
                <a:rPr lang="en-US" sz="6900" b="1" dirty="0">
                  <a:solidFill>
                    <a:schemeClr val="bg1"/>
                  </a:solidFill>
                  <a:latin typeface="Oracle Sans Extra Bold" panose="020B0503020204020204" pitchFamily="34" charset="0"/>
                  <a:ea typeface="League Spartan" charset="0"/>
                  <a:cs typeface="Oracle Sans Extra Bold" panose="020B0503020204020204" pitchFamily="34" charset="0"/>
                </a:rPr>
                <a:t>2</a:t>
              </a:r>
            </a:p>
          </p:txBody>
        </p:sp>
        <p:sp>
          <p:nvSpPr>
            <p:cNvPr id="36" name="TextBox 8">
              <a:extLst>
                <a:ext uri="{FF2B5EF4-FFF2-40B4-BE49-F238E27FC236}">
                  <a16:creationId xmlns:a16="http://schemas.microsoft.com/office/drawing/2014/main" id="{8CCAAEC5-9F04-DB64-F1C6-FA80F61ADB89}"/>
                </a:ext>
              </a:extLst>
            </p:cNvPr>
            <p:cNvSpPr txBox="1"/>
            <p:nvPr/>
          </p:nvSpPr>
          <p:spPr>
            <a:xfrm>
              <a:off x="2421508" y="3382781"/>
              <a:ext cx="184731" cy="338554"/>
            </a:xfrm>
            <a:prstGeom prst="rect">
              <a:avLst/>
            </a:prstGeom>
            <a:noFill/>
          </p:spPr>
          <p:txBody>
            <a:bodyPr wrap="none" rtlCol="0" anchor="b" anchorCtr="0">
              <a:spAutoFit/>
            </a:bodyPr>
            <a:lstStyle/>
            <a:p>
              <a:endParaRPr lang="en-US" sz="1600" b="1" dirty="0">
                <a:solidFill>
                  <a:schemeClr val="bg1"/>
                </a:solidFill>
                <a:latin typeface="Oracle Sans Extra Bold" panose="020B0503020204020204" pitchFamily="34" charset="0"/>
                <a:ea typeface="League Spartan" charset="0"/>
                <a:cs typeface="Oracle Sans Extra Bold" panose="020B0503020204020204" pitchFamily="34" charset="0"/>
              </a:endParaRPr>
            </a:p>
          </p:txBody>
        </p:sp>
        <p:sp>
          <p:nvSpPr>
            <p:cNvPr id="37" name="Subtitle 2">
              <a:extLst>
                <a:ext uri="{FF2B5EF4-FFF2-40B4-BE49-F238E27FC236}">
                  <a16:creationId xmlns:a16="http://schemas.microsoft.com/office/drawing/2014/main" id="{9ACCE4D2-334D-C225-7906-9B7FCE7DE977}"/>
                </a:ext>
              </a:extLst>
            </p:cNvPr>
            <p:cNvSpPr txBox="1">
              <a:spLocks/>
            </p:cNvSpPr>
            <p:nvPr/>
          </p:nvSpPr>
          <p:spPr>
            <a:xfrm>
              <a:off x="2235626" y="3025560"/>
              <a:ext cx="1861453" cy="2379754"/>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400" b="1" dirty="0" err="1">
                  <a:solidFill>
                    <a:schemeClr val="bg1"/>
                  </a:solidFill>
                  <a:latin typeface="Oracle Sans Extra Bold" panose="020B0503020204020204" pitchFamily="34" charset="0"/>
                  <a:ea typeface="League Spartan" charset="0"/>
                  <a:cs typeface="Oracle Sans Extra Bold" panose="020B0503020204020204" pitchFamily="34" charset="0"/>
                </a:rPr>
                <a:t>Souveraineté</a:t>
              </a:r>
              <a:endParaRPr lang="en-US" sz="1600" b="1" dirty="0">
                <a:solidFill>
                  <a:schemeClr val="bg1"/>
                </a:solidFill>
                <a:latin typeface="Oracle Sans Extra Bold" panose="020B0503020204020204" pitchFamily="34" charset="0"/>
                <a:ea typeface="League Spartan" charset="0"/>
                <a:cs typeface="Oracle Sans Extra Bold" panose="020B0503020204020204" pitchFamily="34" charset="0"/>
              </a:endParaRPr>
            </a:p>
            <a:p>
              <a:pPr algn="l">
                <a:lnSpc>
                  <a:spcPts val="1750"/>
                </a:lnSpc>
              </a:pPr>
              <a:r>
                <a:rPr lang="en-IN" sz="1200" dirty="0">
                  <a:solidFill>
                    <a:schemeClr val="bg1"/>
                  </a:solidFill>
                  <a:latin typeface="Oracle Sans Light" panose="020B0403020204020204" pitchFamily="34" charset="0"/>
                  <a:cs typeface="Oracle Sans Light" panose="020B0403020204020204" pitchFamily="34" charset="0"/>
                </a:rPr>
                <a:t>Les </a:t>
              </a:r>
              <a:r>
                <a:rPr lang="en-IN" sz="1200" dirty="0" err="1">
                  <a:solidFill>
                    <a:schemeClr val="bg1"/>
                  </a:solidFill>
                  <a:latin typeface="Oracle Sans Light" panose="020B0403020204020204" pitchFamily="34" charset="0"/>
                  <a:cs typeface="Oracle Sans Light" panose="020B0403020204020204" pitchFamily="34" charset="0"/>
                </a:rPr>
                <a:t>gouvernements</a:t>
              </a:r>
              <a:r>
                <a:rPr lang="en-IN" sz="1200" dirty="0">
                  <a:solidFill>
                    <a:schemeClr val="bg1"/>
                  </a:solidFill>
                  <a:latin typeface="Oracle Sans Light" panose="020B0403020204020204" pitchFamily="34" charset="0"/>
                  <a:cs typeface="Oracle Sans Light" panose="020B0403020204020204" pitchFamily="34" charset="0"/>
                </a:rPr>
                <a:t> </a:t>
              </a:r>
              <a:r>
                <a:rPr lang="en-IN" sz="1200" dirty="0" err="1">
                  <a:solidFill>
                    <a:schemeClr val="bg1"/>
                  </a:solidFill>
                  <a:latin typeface="Oracle Sans Light" panose="020B0403020204020204" pitchFamily="34" charset="0"/>
                  <a:cs typeface="Oracle Sans Light" panose="020B0403020204020204" pitchFamily="34" charset="0"/>
                </a:rPr>
                <a:t>utilisent</a:t>
              </a:r>
              <a:r>
                <a:rPr lang="en-IN" sz="1200" dirty="0">
                  <a:solidFill>
                    <a:schemeClr val="bg1"/>
                  </a:solidFill>
                  <a:latin typeface="Oracle Sans Light" panose="020B0403020204020204" pitchFamily="34" charset="0"/>
                  <a:cs typeface="Oracle Sans Light" panose="020B0403020204020204" pitchFamily="34" charset="0"/>
                </a:rPr>
                <a:t> des </a:t>
              </a:r>
              <a:r>
                <a:rPr lang="en-IN" sz="1200" dirty="0" err="1">
                  <a:solidFill>
                    <a:schemeClr val="bg1"/>
                  </a:solidFill>
                  <a:latin typeface="Oracle Sans Light" panose="020B0403020204020204" pitchFamily="34" charset="0"/>
                  <a:cs typeface="Oracle Sans Light" panose="020B0403020204020204" pitchFamily="34" charset="0"/>
                </a:rPr>
                <a:t>logiciels</a:t>
              </a:r>
              <a:r>
                <a:rPr lang="en-IN" sz="1200" dirty="0">
                  <a:solidFill>
                    <a:schemeClr val="bg1"/>
                  </a:solidFill>
                  <a:latin typeface="Oracle Sans Light" panose="020B0403020204020204" pitchFamily="34" charset="0"/>
                  <a:cs typeface="Oracle Sans Light" panose="020B0403020204020204" pitchFamily="34" charset="0"/>
                </a:rPr>
                <a:t> </a:t>
              </a:r>
              <a:r>
                <a:rPr lang="en-IN" sz="1200" dirty="0" err="1">
                  <a:solidFill>
                    <a:schemeClr val="bg1"/>
                  </a:solidFill>
                  <a:latin typeface="Oracle Sans Light" panose="020B0403020204020204" pitchFamily="34" charset="0"/>
                  <a:cs typeface="Oracle Sans Light" panose="020B0403020204020204" pitchFamily="34" charset="0"/>
                </a:rPr>
                <a:t>libres</a:t>
              </a:r>
              <a:r>
                <a:rPr lang="en-IN" sz="1200" dirty="0">
                  <a:solidFill>
                    <a:schemeClr val="bg1"/>
                  </a:solidFill>
                  <a:latin typeface="Oracle Sans Light" panose="020B0403020204020204" pitchFamily="34" charset="0"/>
                  <a:cs typeface="Oracle Sans Light" panose="020B0403020204020204" pitchFamily="34" charset="0"/>
                </a:rPr>
                <a:t> (OSS) pour </a:t>
              </a:r>
              <a:r>
                <a:rPr lang="en-IN" sz="1200" dirty="0" err="1">
                  <a:solidFill>
                    <a:schemeClr val="bg1"/>
                  </a:solidFill>
                  <a:latin typeface="Oracle Sans Light" panose="020B0403020204020204" pitchFamily="34" charset="0"/>
                  <a:cs typeface="Oracle Sans Light" panose="020B0403020204020204" pitchFamily="34" charset="0"/>
                </a:rPr>
                <a:t>atteindre</a:t>
              </a:r>
              <a:r>
                <a:rPr lang="en-IN" sz="1200" dirty="0">
                  <a:solidFill>
                    <a:schemeClr val="bg1"/>
                  </a:solidFill>
                  <a:latin typeface="Oracle Sans Light" panose="020B0403020204020204" pitchFamily="34" charset="0"/>
                  <a:cs typeface="Oracle Sans Light" panose="020B0403020204020204" pitchFamily="34" charset="0"/>
                </a:rPr>
                <a:t> la </a:t>
              </a:r>
              <a:r>
                <a:rPr lang="en-IN" sz="1200" dirty="0" err="1">
                  <a:solidFill>
                    <a:schemeClr val="bg1"/>
                  </a:solidFill>
                  <a:latin typeface="Oracle Sans Light" panose="020B0403020204020204" pitchFamily="34" charset="0"/>
                  <a:cs typeface="Oracle Sans Light" panose="020B0403020204020204" pitchFamily="34" charset="0"/>
                </a:rPr>
                <a:t>souveraineté</a:t>
              </a:r>
              <a:r>
                <a:rPr lang="en-IN" sz="1200" dirty="0">
                  <a:solidFill>
                    <a:schemeClr val="bg1"/>
                  </a:solidFill>
                  <a:latin typeface="Oracle Sans Light" panose="020B0403020204020204" pitchFamily="34" charset="0"/>
                  <a:cs typeface="Oracle Sans Light" panose="020B0403020204020204" pitchFamily="34" charset="0"/>
                </a:rPr>
                <a:t> </a:t>
              </a:r>
              <a:r>
                <a:rPr lang="en-IN" sz="1200" dirty="0" err="1">
                  <a:solidFill>
                    <a:schemeClr val="bg1"/>
                  </a:solidFill>
                  <a:latin typeface="Oracle Sans Light" panose="020B0403020204020204" pitchFamily="34" charset="0"/>
                  <a:cs typeface="Oracle Sans Light" panose="020B0403020204020204" pitchFamily="34" charset="0"/>
                </a:rPr>
                <a:t>technologique</a:t>
              </a:r>
              <a:r>
                <a:rPr lang="en-IN" sz="1200" dirty="0">
                  <a:solidFill>
                    <a:schemeClr val="bg1"/>
                  </a:solidFill>
                  <a:latin typeface="Oracle Sans Light" panose="020B0403020204020204" pitchFamily="34" charset="0"/>
                  <a:cs typeface="Oracle Sans Light" panose="020B0403020204020204" pitchFamily="34" charset="0"/>
                </a:rPr>
                <a:t> et </a:t>
              </a:r>
              <a:r>
                <a:rPr lang="en-IN" sz="1200" dirty="0" err="1">
                  <a:solidFill>
                    <a:schemeClr val="bg1"/>
                  </a:solidFill>
                  <a:latin typeface="Oracle Sans Light" panose="020B0403020204020204" pitchFamily="34" charset="0"/>
                  <a:cs typeface="Oracle Sans Light" panose="020B0403020204020204" pitchFamily="34" charset="0"/>
                </a:rPr>
                <a:t>l'autonomie</a:t>
              </a:r>
              <a:r>
                <a:rPr lang="en-IN" sz="1200" dirty="0">
                  <a:solidFill>
                    <a:schemeClr val="bg1"/>
                  </a:solidFill>
                  <a:latin typeface="Oracle Sans Light" panose="020B0403020204020204" pitchFamily="34" charset="0"/>
                  <a:cs typeface="Oracle Sans Light" panose="020B0403020204020204" pitchFamily="34" charset="0"/>
                </a:rPr>
                <a:t>, </a:t>
              </a:r>
              <a:r>
                <a:rPr lang="en-IN" sz="1200" dirty="0" err="1">
                  <a:solidFill>
                    <a:schemeClr val="bg1"/>
                  </a:solidFill>
                  <a:latin typeface="Oracle Sans Light" panose="020B0403020204020204" pitchFamily="34" charset="0"/>
                  <a:cs typeface="Oracle Sans Light" panose="020B0403020204020204" pitchFamily="34" charset="0"/>
                </a:rPr>
                <a:t>réduisant</a:t>
              </a:r>
              <a:r>
                <a:rPr lang="en-IN" sz="1200" dirty="0">
                  <a:solidFill>
                    <a:schemeClr val="bg1"/>
                  </a:solidFill>
                  <a:latin typeface="Oracle Sans Light" panose="020B0403020204020204" pitchFamily="34" charset="0"/>
                  <a:cs typeface="Oracle Sans Light" panose="020B0403020204020204" pitchFamily="34" charset="0"/>
                </a:rPr>
                <a:t> </a:t>
              </a:r>
              <a:r>
                <a:rPr lang="en-IN" sz="1200" dirty="0" err="1">
                  <a:solidFill>
                    <a:schemeClr val="bg1"/>
                  </a:solidFill>
                  <a:latin typeface="Oracle Sans Light" panose="020B0403020204020204" pitchFamily="34" charset="0"/>
                  <a:cs typeface="Oracle Sans Light" panose="020B0403020204020204" pitchFamily="34" charset="0"/>
                </a:rPr>
                <a:t>ainsi</a:t>
              </a:r>
              <a:r>
                <a:rPr lang="en-IN" sz="1200" dirty="0">
                  <a:solidFill>
                    <a:schemeClr val="bg1"/>
                  </a:solidFill>
                  <a:latin typeface="Oracle Sans Light" panose="020B0403020204020204" pitchFamily="34" charset="0"/>
                  <a:cs typeface="Oracle Sans Light" panose="020B0403020204020204" pitchFamily="34" charset="0"/>
                </a:rPr>
                <a:t> la </a:t>
              </a:r>
              <a:r>
                <a:rPr lang="en-IN" sz="1200" dirty="0" err="1">
                  <a:solidFill>
                    <a:schemeClr val="bg1"/>
                  </a:solidFill>
                  <a:latin typeface="Oracle Sans Light" panose="020B0403020204020204" pitchFamily="34" charset="0"/>
                  <a:cs typeface="Oracle Sans Light" panose="020B0403020204020204" pitchFamily="34" charset="0"/>
                </a:rPr>
                <a:t>dépendance</a:t>
              </a:r>
              <a:r>
                <a:rPr lang="en-IN" sz="1200" dirty="0">
                  <a:solidFill>
                    <a:schemeClr val="bg1"/>
                  </a:solidFill>
                  <a:latin typeface="Oracle Sans Light" panose="020B0403020204020204" pitchFamily="34" charset="0"/>
                  <a:cs typeface="Oracle Sans Light" panose="020B0403020204020204" pitchFamily="34" charset="0"/>
                </a:rPr>
                <a:t> à </a:t>
              </a:r>
              <a:r>
                <a:rPr lang="en-IN" sz="1200" dirty="0" err="1">
                  <a:solidFill>
                    <a:schemeClr val="bg1"/>
                  </a:solidFill>
                  <a:latin typeface="Oracle Sans Light" panose="020B0403020204020204" pitchFamily="34" charset="0"/>
                  <a:cs typeface="Oracle Sans Light" panose="020B0403020204020204" pitchFamily="34" charset="0"/>
                </a:rPr>
                <a:t>l'égard</a:t>
              </a:r>
              <a:r>
                <a:rPr lang="en-IN" sz="1200" dirty="0">
                  <a:solidFill>
                    <a:schemeClr val="bg1"/>
                  </a:solidFill>
                  <a:latin typeface="Oracle Sans Light" panose="020B0403020204020204" pitchFamily="34" charset="0"/>
                  <a:cs typeface="Oracle Sans Light" panose="020B0403020204020204" pitchFamily="34" charset="0"/>
                </a:rPr>
                <a:t> des technologies de pays tiers.</a:t>
              </a:r>
              <a:endParaRPr lang="en-US" sz="1200" dirty="0">
                <a:solidFill>
                  <a:schemeClr val="bg1"/>
                </a:solidFill>
                <a:latin typeface="Oracle Sans Light" panose="020B0403020204020204" pitchFamily="34" charset="0"/>
                <a:ea typeface="Lato Light" panose="020F0502020204030203" pitchFamily="34" charset="0"/>
                <a:cs typeface="Oracle Sans Light" panose="020B0403020204020204" pitchFamily="34" charset="0"/>
              </a:endParaRPr>
            </a:p>
          </p:txBody>
        </p:sp>
        <p:sp>
          <p:nvSpPr>
            <p:cNvPr id="6" name="ZoneTexte 5">
              <a:extLst>
                <a:ext uri="{FF2B5EF4-FFF2-40B4-BE49-F238E27FC236}">
                  <a16:creationId xmlns:a16="http://schemas.microsoft.com/office/drawing/2014/main" id="{2C0CB148-129A-79A9-6A01-1D047604326A}"/>
                </a:ext>
              </a:extLst>
            </p:cNvPr>
            <p:cNvSpPr txBox="1"/>
            <p:nvPr/>
          </p:nvSpPr>
          <p:spPr>
            <a:xfrm>
              <a:off x="3171939" y="1861882"/>
              <a:ext cx="847157" cy="707886"/>
            </a:xfrm>
            <a:prstGeom prst="rect">
              <a:avLst/>
            </a:prstGeom>
            <a:noFill/>
          </p:spPr>
          <p:txBody>
            <a:bodyPr wrap="square">
              <a:spAutoFit/>
            </a:bodyPr>
            <a:lstStyle/>
            <a:p>
              <a:r>
                <a:rPr lang="fr-CH" sz="4000" dirty="0"/>
                <a:t>🇫🇷</a:t>
              </a:r>
              <a:endParaRPr lang="fr-FR" sz="4000" dirty="0"/>
            </a:p>
          </p:txBody>
        </p:sp>
      </p:grpSp>
      <p:grpSp>
        <p:nvGrpSpPr>
          <p:cNvPr id="29" name="Groupe 28">
            <a:extLst>
              <a:ext uri="{FF2B5EF4-FFF2-40B4-BE49-F238E27FC236}">
                <a16:creationId xmlns:a16="http://schemas.microsoft.com/office/drawing/2014/main" id="{DED600A7-83BB-7CDF-E7C8-C8B7FC9E309F}"/>
              </a:ext>
            </a:extLst>
          </p:cNvPr>
          <p:cNvGrpSpPr/>
          <p:nvPr/>
        </p:nvGrpSpPr>
        <p:grpSpPr>
          <a:xfrm>
            <a:off x="4142129" y="1553898"/>
            <a:ext cx="1930833" cy="4085817"/>
            <a:chOff x="4142129" y="1553898"/>
            <a:chExt cx="1930833" cy="4085817"/>
          </a:xfrm>
        </p:grpSpPr>
        <p:grpSp>
          <p:nvGrpSpPr>
            <p:cNvPr id="77" name="Groupe 76">
              <a:extLst>
                <a:ext uri="{FF2B5EF4-FFF2-40B4-BE49-F238E27FC236}">
                  <a16:creationId xmlns:a16="http://schemas.microsoft.com/office/drawing/2014/main" id="{35F8F75B-DDAB-66A4-FCF6-255270696541}"/>
                </a:ext>
              </a:extLst>
            </p:cNvPr>
            <p:cNvGrpSpPr/>
            <p:nvPr/>
          </p:nvGrpSpPr>
          <p:grpSpPr>
            <a:xfrm>
              <a:off x="4142129" y="1553898"/>
              <a:ext cx="1930833" cy="4085817"/>
              <a:chOff x="2464997" y="1553898"/>
              <a:chExt cx="1930833" cy="4085817"/>
            </a:xfrm>
          </p:grpSpPr>
          <p:sp>
            <p:nvSpPr>
              <p:cNvPr id="39" name="Rectangle 38">
                <a:extLst>
                  <a:ext uri="{FF2B5EF4-FFF2-40B4-BE49-F238E27FC236}">
                    <a16:creationId xmlns:a16="http://schemas.microsoft.com/office/drawing/2014/main" id="{0F8EB508-0D06-4202-00DA-1FC77D0EA172}"/>
                  </a:ext>
                </a:extLst>
              </p:cNvPr>
              <p:cNvSpPr/>
              <p:nvPr/>
            </p:nvSpPr>
            <p:spPr>
              <a:xfrm>
                <a:off x="2464997" y="1553898"/>
                <a:ext cx="1930833" cy="4085817"/>
              </a:xfrm>
              <a:prstGeom prst="rect">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40" name="TextBox 12">
                <a:extLst>
                  <a:ext uri="{FF2B5EF4-FFF2-40B4-BE49-F238E27FC236}">
                    <a16:creationId xmlns:a16="http://schemas.microsoft.com/office/drawing/2014/main" id="{BA19A1DB-2BE4-125C-8CED-0864449E580E}"/>
                  </a:ext>
                </a:extLst>
              </p:cNvPr>
              <p:cNvSpPr txBox="1"/>
              <p:nvPr/>
            </p:nvSpPr>
            <p:spPr>
              <a:xfrm>
                <a:off x="2683893" y="2061307"/>
                <a:ext cx="663964" cy="1154162"/>
              </a:xfrm>
              <a:prstGeom prst="rect">
                <a:avLst/>
              </a:prstGeom>
              <a:noFill/>
            </p:spPr>
            <p:txBody>
              <a:bodyPr wrap="none" rtlCol="0" anchor="ctr" anchorCtr="0">
                <a:spAutoFit/>
              </a:bodyPr>
              <a:lstStyle/>
              <a:p>
                <a:r>
                  <a:rPr lang="en-US" sz="6900" b="1" dirty="0">
                    <a:solidFill>
                      <a:schemeClr val="bg1"/>
                    </a:solidFill>
                    <a:latin typeface="Oracle Sans Extra Bold" panose="020B0503020204020204" pitchFamily="34" charset="0"/>
                    <a:ea typeface="League Spartan" charset="0"/>
                    <a:cs typeface="Oracle Sans Extra Bold" panose="020B0503020204020204" pitchFamily="34" charset="0"/>
                  </a:rPr>
                  <a:t>3</a:t>
                </a:r>
              </a:p>
            </p:txBody>
          </p:sp>
          <p:sp>
            <p:nvSpPr>
              <p:cNvPr id="42" name="Subtitle 2">
                <a:extLst>
                  <a:ext uri="{FF2B5EF4-FFF2-40B4-BE49-F238E27FC236}">
                    <a16:creationId xmlns:a16="http://schemas.microsoft.com/office/drawing/2014/main" id="{969F23C5-B2DA-EE7F-F79E-421F50B59C44}"/>
                  </a:ext>
                </a:extLst>
              </p:cNvPr>
              <p:cNvSpPr txBox="1">
                <a:spLocks/>
              </p:cNvSpPr>
              <p:nvPr/>
            </p:nvSpPr>
            <p:spPr>
              <a:xfrm>
                <a:off x="2562384" y="3071018"/>
                <a:ext cx="1734832" cy="2416687"/>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400" b="1" dirty="0">
                    <a:solidFill>
                      <a:schemeClr val="bg1"/>
                    </a:solidFill>
                    <a:latin typeface="Oracle Sans Extra Bold" panose="020B0503020204020204" pitchFamily="34" charset="0"/>
                    <a:ea typeface="League Spartan" charset="0"/>
                    <a:cs typeface="Oracle Sans Extra Bold" panose="020B0503020204020204" pitchFamily="34" charset="0"/>
                  </a:rPr>
                  <a:t> Industrie </a:t>
                </a:r>
                <a:r>
                  <a:rPr lang="en-US" sz="1400" b="1" dirty="0" err="1">
                    <a:solidFill>
                      <a:schemeClr val="bg1"/>
                    </a:solidFill>
                    <a:latin typeface="Oracle Sans Extra Bold" panose="020B0503020204020204" pitchFamily="34" charset="0"/>
                    <a:ea typeface="League Spartan" charset="0"/>
                    <a:cs typeface="Oracle Sans Extra Bold" panose="020B0503020204020204" pitchFamily="34" charset="0"/>
                  </a:rPr>
                  <a:t>nationale</a:t>
                </a:r>
                <a:endParaRPr lang="en-US" sz="1600" b="1" dirty="0">
                  <a:solidFill>
                    <a:schemeClr val="bg1"/>
                  </a:solidFill>
                  <a:latin typeface="Oracle Sans Extra Bold" panose="020B0503020204020204" pitchFamily="34" charset="0"/>
                  <a:ea typeface="League Spartan" charset="0"/>
                  <a:cs typeface="Oracle Sans Extra Bold" panose="020B0503020204020204" pitchFamily="34" charset="0"/>
                </a:endParaRPr>
              </a:p>
              <a:p>
                <a:pPr algn="l">
                  <a:lnSpc>
                    <a:spcPts val="1750"/>
                  </a:lnSpc>
                </a:pPr>
                <a:r>
                  <a:rPr lang="en-IN" sz="1200" dirty="0">
                    <a:solidFill>
                      <a:schemeClr val="bg1"/>
                    </a:solidFill>
                    <a:latin typeface="Oracle Sans Light" panose="020B0403020204020204" pitchFamily="34" charset="0"/>
                    <a:cs typeface="Oracle Sans Light" panose="020B0403020204020204" pitchFamily="34" charset="0"/>
                  </a:rPr>
                  <a:t>Les </a:t>
                </a:r>
                <a:r>
                  <a:rPr lang="en-IN" sz="1200" dirty="0" err="1">
                    <a:solidFill>
                      <a:schemeClr val="bg1"/>
                    </a:solidFill>
                    <a:latin typeface="Oracle Sans Light" panose="020B0403020204020204" pitchFamily="34" charset="0"/>
                    <a:cs typeface="Oracle Sans Light" panose="020B0403020204020204" pitchFamily="34" charset="0"/>
                  </a:rPr>
                  <a:t>gouvernements</a:t>
                </a:r>
                <a:r>
                  <a:rPr lang="en-IN" sz="1200" dirty="0">
                    <a:solidFill>
                      <a:schemeClr val="bg1"/>
                    </a:solidFill>
                    <a:latin typeface="Oracle Sans Light" panose="020B0403020204020204" pitchFamily="34" charset="0"/>
                    <a:cs typeface="Oracle Sans Light" panose="020B0403020204020204" pitchFamily="34" charset="0"/>
                  </a:rPr>
                  <a:t> </a:t>
                </a:r>
                <a:r>
                  <a:rPr lang="en-IN" sz="1200" dirty="0" err="1">
                    <a:solidFill>
                      <a:schemeClr val="bg1"/>
                    </a:solidFill>
                    <a:latin typeface="Oracle Sans Light" panose="020B0403020204020204" pitchFamily="34" charset="0"/>
                    <a:cs typeface="Oracle Sans Light" panose="020B0403020204020204" pitchFamily="34" charset="0"/>
                  </a:rPr>
                  <a:t>plaident</a:t>
                </a:r>
                <a:r>
                  <a:rPr lang="en-IN" sz="1200" dirty="0">
                    <a:solidFill>
                      <a:schemeClr val="bg1"/>
                    </a:solidFill>
                    <a:latin typeface="Oracle Sans Light" panose="020B0403020204020204" pitchFamily="34" charset="0"/>
                    <a:cs typeface="Oracle Sans Light" panose="020B0403020204020204" pitchFamily="34" charset="0"/>
                  </a:rPr>
                  <a:t> </a:t>
                </a:r>
                <a:r>
                  <a:rPr lang="en-IN" sz="1200" dirty="0" err="1">
                    <a:solidFill>
                      <a:schemeClr val="bg1"/>
                    </a:solidFill>
                    <a:latin typeface="Oracle Sans Light" panose="020B0403020204020204" pitchFamily="34" charset="0"/>
                    <a:cs typeface="Oracle Sans Light" panose="020B0403020204020204" pitchFamily="34" charset="0"/>
                  </a:rPr>
                  <a:t>en</a:t>
                </a:r>
                <a:r>
                  <a:rPr lang="en-IN" sz="1200" dirty="0">
                    <a:solidFill>
                      <a:schemeClr val="bg1"/>
                    </a:solidFill>
                    <a:latin typeface="Oracle Sans Light" panose="020B0403020204020204" pitchFamily="34" charset="0"/>
                    <a:cs typeface="Oracle Sans Light" panose="020B0403020204020204" pitchFamily="34" charset="0"/>
                  </a:rPr>
                  <a:t> </a:t>
                </a:r>
                <a:r>
                  <a:rPr lang="en-IN" sz="1200" dirty="0" err="1">
                    <a:solidFill>
                      <a:schemeClr val="bg1"/>
                    </a:solidFill>
                    <a:latin typeface="Oracle Sans Light" panose="020B0403020204020204" pitchFamily="34" charset="0"/>
                    <a:cs typeface="Oracle Sans Light" panose="020B0403020204020204" pitchFamily="34" charset="0"/>
                  </a:rPr>
                  <a:t>faveur</a:t>
                </a:r>
                <a:r>
                  <a:rPr lang="en-IN" sz="1200" dirty="0">
                    <a:solidFill>
                      <a:schemeClr val="bg1"/>
                    </a:solidFill>
                    <a:latin typeface="Oracle Sans Light" panose="020B0403020204020204" pitchFamily="34" charset="0"/>
                    <a:cs typeface="Oracle Sans Light" panose="020B0403020204020204" pitchFamily="34" charset="0"/>
                  </a:rPr>
                  <a:t> des </a:t>
                </a:r>
                <a:r>
                  <a:rPr lang="en-IN" sz="1200" dirty="0" err="1">
                    <a:solidFill>
                      <a:schemeClr val="bg1"/>
                    </a:solidFill>
                    <a:latin typeface="Oracle Sans Light" panose="020B0403020204020204" pitchFamily="34" charset="0"/>
                    <a:cs typeface="Oracle Sans Light" panose="020B0403020204020204" pitchFamily="34" charset="0"/>
                  </a:rPr>
                  <a:t>logiciels</a:t>
                </a:r>
                <a:r>
                  <a:rPr lang="en-IN" sz="1200" dirty="0">
                    <a:solidFill>
                      <a:schemeClr val="bg1"/>
                    </a:solidFill>
                    <a:latin typeface="Oracle Sans Light" panose="020B0403020204020204" pitchFamily="34" charset="0"/>
                    <a:cs typeface="Oracle Sans Light" panose="020B0403020204020204" pitchFamily="34" charset="0"/>
                  </a:rPr>
                  <a:t> </a:t>
                </a:r>
                <a:r>
                  <a:rPr lang="en-IN" sz="1200" dirty="0" err="1">
                    <a:solidFill>
                      <a:schemeClr val="bg1"/>
                    </a:solidFill>
                    <a:latin typeface="Oracle Sans Light" panose="020B0403020204020204" pitchFamily="34" charset="0"/>
                    <a:cs typeface="Oracle Sans Light" panose="020B0403020204020204" pitchFamily="34" charset="0"/>
                  </a:rPr>
                  <a:t>libres</a:t>
                </a:r>
                <a:r>
                  <a:rPr lang="en-IN" sz="1200" dirty="0">
                    <a:solidFill>
                      <a:schemeClr val="bg1"/>
                    </a:solidFill>
                    <a:latin typeface="Oracle Sans Light" panose="020B0403020204020204" pitchFamily="34" charset="0"/>
                    <a:cs typeface="Oracle Sans Light" panose="020B0403020204020204" pitchFamily="34" charset="0"/>
                  </a:rPr>
                  <a:t> (OSS) pour </a:t>
                </a:r>
                <a:r>
                  <a:rPr lang="en-IN" sz="1200" dirty="0" err="1">
                    <a:solidFill>
                      <a:schemeClr val="bg1"/>
                    </a:solidFill>
                    <a:latin typeface="Oracle Sans Light" panose="020B0403020204020204" pitchFamily="34" charset="0"/>
                    <a:cs typeface="Oracle Sans Light" panose="020B0403020204020204" pitchFamily="34" charset="0"/>
                  </a:rPr>
                  <a:t>soutenir</a:t>
                </a:r>
                <a:r>
                  <a:rPr lang="en-IN" sz="1200" dirty="0">
                    <a:solidFill>
                      <a:schemeClr val="bg1"/>
                    </a:solidFill>
                    <a:latin typeface="Oracle Sans Light" panose="020B0403020204020204" pitchFamily="34" charset="0"/>
                    <a:cs typeface="Oracle Sans Light" panose="020B0403020204020204" pitchFamily="34" charset="0"/>
                  </a:rPr>
                  <a:t> le </a:t>
                </a:r>
                <a:r>
                  <a:rPr lang="en-IN" sz="1200" dirty="0" err="1">
                    <a:solidFill>
                      <a:schemeClr val="bg1"/>
                    </a:solidFill>
                    <a:latin typeface="Oracle Sans Light" panose="020B0403020204020204" pitchFamily="34" charset="0"/>
                    <a:cs typeface="Oracle Sans Light" panose="020B0403020204020204" pitchFamily="34" charset="0"/>
                  </a:rPr>
                  <a:t>développement</a:t>
                </a:r>
                <a:r>
                  <a:rPr lang="en-IN" sz="1200" dirty="0">
                    <a:solidFill>
                      <a:schemeClr val="bg1"/>
                    </a:solidFill>
                    <a:latin typeface="Oracle Sans Light" panose="020B0403020204020204" pitchFamily="34" charset="0"/>
                    <a:cs typeface="Oracle Sans Light" panose="020B0403020204020204" pitchFamily="34" charset="0"/>
                  </a:rPr>
                  <a:t> </a:t>
                </a:r>
                <a:r>
                  <a:rPr lang="en-IN" sz="1200" dirty="0" err="1">
                    <a:solidFill>
                      <a:schemeClr val="bg1"/>
                    </a:solidFill>
                    <a:latin typeface="Oracle Sans Light" panose="020B0403020204020204" pitchFamily="34" charset="0"/>
                    <a:cs typeface="Oracle Sans Light" panose="020B0403020204020204" pitchFamily="34" charset="0"/>
                  </a:rPr>
                  <a:t>d'une</a:t>
                </a:r>
                <a:r>
                  <a:rPr lang="en-IN" sz="1200" dirty="0">
                    <a:solidFill>
                      <a:schemeClr val="bg1"/>
                    </a:solidFill>
                    <a:latin typeface="Oracle Sans Light" panose="020B0403020204020204" pitchFamily="34" charset="0"/>
                    <a:cs typeface="Oracle Sans Light" panose="020B0403020204020204" pitchFamily="34" charset="0"/>
                  </a:rPr>
                  <a:t> </a:t>
                </a:r>
                <a:r>
                  <a:rPr lang="en-IN" sz="1200" dirty="0" err="1">
                    <a:solidFill>
                      <a:schemeClr val="bg1"/>
                    </a:solidFill>
                    <a:latin typeface="Oracle Sans Light" panose="020B0403020204020204" pitchFamily="34" charset="0"/>
                    <a:cs typeface="Oracle Sans Light" panose="020B0403020204020204" pitchFamily="34" charset="0"/>
                  </a:rPr>
                  <a:t>industrie</a:t>
                </a:r>
                <a:r>
                  <a:rPr lang="en-IN" sz="1200" dirty="0">
                    <a:solidFill>
                      <a:schemeClr val="bg1"/>
                    </a:solidFill>
                    <a:latin typeface="Oracle Sans Light" panose="020B0403020204020204" pitchFamily="34" charset="0"/>
                    <a:cs typeface="Oracle Sans Light" panose="020B0403020204020204" pitchFamily="34" charset="0"/>
                  </a:rPr>
                  <a:t> </a:t>
                </a:r>
                <a:r>
                  <a:rPr lang="en-IN" sz="1200" dirty="0" err="1">
                    <a:solidFill>
                      <a:schemeClr val="bg1"/>
                    </a:solidFill>
                    <a:latin typeface="Oracle Sans Light" panose="020B0403020204020204" pitchFamily="34" charset="0"/>
                    <a:cs typeface="Oracle Sans Light" panose="020B0403020204020204" pitchFamily="34" charset="0"/>
                  </a:rPr>
                  <a:t>logicielle</a:t>
                </a:r>
                <a:r>
                  <a:rPr lang="en-IN" sz="1200" dirty="0">
                    <a:solidFill>
                      <a:schemeClr val="bg1"/>
                    </a:solidFill>
                    <a:latin typeface="Oracle Sans Light" panose="020B0403020204020204" pitchFamily="34" charset="0"/>
                    <a:cs typeface="Oracle Sans Light" panose="020B0403020204020204" pitchFamily="34" charset="0"/>
                  </a:rPr>
                  <a:t> </a:t>
                </a:r>
                <a:r>
                  <a:rPr lang="en-IN" sz="1200" dirty="0" err="1">
                    <a:solidFill>
                      <a:schemeClr val="bg1"/>
                    </a:solidFill>
                    <a:latin typeface="Oracle Sans Light" panose="020B0403020204020204" pitchFamily="34" charset="0"/>
                    <a:cs typeface="Oracle Sans Light" panose="020B0403020204020204" pitchFamily="34" charset="0"/>
                  </a:rPr>
                  <a:t>nationale</a:t>
                </a:r>
                <a:r>
                  <a:rPr lang="en-IN" sz="1200" dirty="0">
                    <a:solidFill>
                      <a:schemeClr val="bg1"/>
                    </a:solidFill>
                    <a:latin typeface="Oracle Sans Light" panose="020B0403020204020204" pitchFamily="34" charset="0"/>
                    <a:cs typeface="Oracle Sans Light" panose="020B0403020204020204" pitchFamily="34" charset="0"/>
                  </a:rPr>
                  <a:t>.</a:t>
                </a:r>
              </a:p>
              <a:p>
                <a:pPr algn="l">
                  <a:lnSpc>
                    <a:spcPts val="1750"/>
                  </a:lnSpc>
                </a:pPr>
                <a:endParaRPr lang="en-IN" sz="1200" dirty="0">
                  <a:solidFill>
                    <a:schemeClr val="bg1"/>
                  </a:solidFill>
                  <a:latin typeface="Oracle Sans Light" panose="020B0403020204020204" pitchFamily="34" charset="0"/>
                  <a:cs typeface="Oracle Sans Light" panose="020B0403020204020204" pitchFamily="34" charset="0"/>
                </a:endParaRPr>
              </a:p>
            </p:txBody>
          </p:sp>
        </p:grpSp>
        <p:sp>
          <p:nvSpPr>
            <p:cNvPr id="19" name="ZoneTexte 18">
              <a:extLst>
                <a:ext uri="{FF2B5EF4-FFF2-40B4-BE49-F238E27FC236}">
                  <a16:creationId xmlns:a16="http://schemas.microsoft.com/office/drawing/2014/main" id="{3A732332-2F81-4319-3D05-D29AA6332448}"/>
                </a:ext>
              </a:extLst>
            </p:cNvPr>
            <p:cNvSpPr txBox="1"/>
            <p:nvPr/>
          </p:nvSpPr>
          <p:spPr>
            <a:xfrm>
              <a:off x="5139488" y="1775359"/>
              <a:ext cx="626522" cy="707886"/>
            </a:xfrm>
            <a:prstGeom prst="rect">
              <a:avLst/>
            </a:prstGeom>
            <a:noFill/>
          </p:spPr>
          <p:txBody>
            <a:bodyPr wrap="square">
              <a:spAutoFit/>
            </a:bodyPr>
            <a:lstStyle/>
            <a:p>
              <a:r>
                <a:rPr lang="fr-CH" sz="4000" dirty="0"/>
                <a:t>🏭</a:t>
              </a:r>
              <a:endParaRPr lang="fr-FR" sz="4000" dirty="0"/>
            </a:p>
          </p:txBody>
        </p:sp>
      </p:grpSp>
      <p:grpSp>
        <p:nvGrpSpPr>
          <p:cNvPr id="31" name="Groupe 30">
            <a:extLst>
              <a:ext uri="{FF2B5EF4-FFF2-40B4-BE49-F238E27FC236}">
                <a16:creationId xmlns:a16="http://schemas.microsoft.com/office/drawing/2014/main" id="{C8F02445-F4EF-F9C8-8928-CB3D8975BBED}"/>
              </a:ext>
            </a:extLst>
          </p:cNvPr>
          <p:cNvGrpSpPr/>
          <p:nvPr/>
        </p:nvGrpSpPr>
        <p:grpSpPr>
          <a:xfrm>
            <a:off x="6089554" y="1553898"/>
            <a:ext cx="1930833" cy="4085817"/>
            <a:chOff x="6089554" y="1553898"/>
            <a:chExt cx="1930833" cy="4085817"/>
          </a:xfrm>
        </p:grpSpPr>
        <p:grpSp>
          <p:nvGrpSpPr>
            <p:cNvPr id="48" name="Group 20">
              <a:extLst>
                <a:ext uri="{FF2B5EF4-FFF2-40B4-BE49-F238E27FC236}">
                  <a16:creationId xmlns:a16="http://schemas.microsoft.com/office/drawing/2014/main" id="{680B7BAB-06B3-B184-B33C-A6A4612A2130}"/>
                </a:ext>
              </a:extLst>
            </p:cNvPr>
            <p:cNvGrpSpPr/>
            <p:nvPr/>
          </p:nvGrpSpPr>
          <p:grpSpPr>
            <a:xfrm>
              <a:off x="6089554" y="1553898"/>
              <a:ext cx="1930833" cy="4085817"/>
              <a:chOff x="7314876" y="1898142"/>
              <a:chExt cx="1930833" cy="4085817"/>
            </a:xfrm>
          </p:grpSpPr>
          <p:sp>
            <p:nvSpPr>
              <p:cNvPr id="49" name="Rectangle 48">
                <a:extLst>
                  <a:ext uri="{FF2B5EF4-FFF2-40B4-BE49-F238E27FC236}">
                    <a16:creationId xmlns:a16="http://schemas.microsoft.com/office/drawing/2014/main" id="{41C01C47-AF54-15AF-10AD-A22FF1F8EF90}"/>
                  </a:ext>
                </a:extLst>
              </p:cNvPr>
              <p:cNvSpPr/>
              <p:nvPr/>
            </p:nvSpPr>
            <p:spPr>
              <a:xfrm>
                <a:off x="7314876" y="1898142"/>
                <a:ext cx="1930833" cy="4085817"/>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rgbClr val="67605B"/>
                  </a:solidFill>
                </a:endParaRPr>
              </a:p>
            </p:txBody>
          </p:sp>
          <p:sp>
            <p:nvSpPr>
              <p:cNvPr id="50" name="TextBox 22">
                <a:extLst>
                  <a:ext uri="{FF2B5EF4-FFF2-40B4-BE49-F238E27FC236}">
                    <a16:creationId xmlns:a16="http://schemas.microsoft.com/office/drawing/2014/main" id="{77D8BE09-915A-A553-0327-16BCC9E7370C}"/>
                  </a:ext>
                </a:extLst>
              </p:cNvPr>
              <p:cNvSpPr txBox="1"/>
              <p:nvPr/>
            </p:nvSpPr>
            <p:spPr>
              <a:xfrm>
                <a:off x="7533772" y="2401078"/>
                <a:ext cx="758541" cy="1154162"/>
              </a:xfrm>
              <a:prstGeom prst="rect">
                <a:avLst/>
              </a:prstGeom>
              <a:noFill/>
            </p:spPr>
            <p:txBody>
              <a:bodyPr wrap="none" rtlCol="0" anchor="ctr" anchorCtr="0">
                <a:spAutoFit/>
              </a:bodyPr>
              <a:lstStyle/>
              <a:p>
                <a:r>
                  <a:rPr lang="en-US" sz="6900" b="1" dirty="0">
                    <a:solidFill>
                      <a:srgbClr val="67605B"/>
                    </a:solidFill>
                    <a:latin typeface="Oracle Sans Extra Bold" panose="020B0503020204020204" pitchFamily="34" charset="0"/>
                    <a:ea typeface="League Spartan" charset="0"/>
                    <a:cs typeface="Oracle Sans Extra Bold" panose="020B0503020204020204" pitchFamily="34" charset="0"/>
                  </a:rPr>
                  <a:t>4</a:t>
                </a:r>
              </a:p>
            </p:txBody>
          </p:sp>
          <p:sp>
            <p:nvSpPr>
              <p:cNvPr id="51" name="TextBox 23">
                <a:extLst>
                  <a:ext uri="{FF2B5EF4-FFF2-40B4-BE49-F238E27FC236}">
                    <a16:creationId xmlns:a16="http://schemas.microsoft.com/office/drawing/2014/main" id="{326E8726-5E3B-FAE3-C3B5-FFF326BEB15E}"/>
                  </a:ext>
                </a:extLst>
              </p:cNvPr>
              <p:cNvSpPr txBox="1"/>
              <p:nvPr/>
            </p:nvSpPr>
            <p:spPr>
              <a:xfrm>
                <a:off x="7533772" y="3727026"/>
                <a:ext cx="184731" cy="338554"/>
              </a:xfrm>
              <a:prstGeom prst="rect">
                <a:avLst/>
              </a:prstGeom>
              <a:noFill/>
            </p:spPr>
            <p:txBody>
              <a:bodyPr wrap="none" rtlCol="0" anchor="b" anchorCtr="0">
                <a:spAutoFit/>
              </a:bodyPr>
              <a:lstStyle/>
              <a:p>
                <a:endParaRPr lang="en-US" sz="1600" b="1" dirty="0">
                  <a:solidFill>
                    <a:srgbClr val="67605B"/>
                  </a:solidFill>
                  <a:latin typeface="Oracle Sans Extra Bold" panose="020B0503020204020204" pitchFamily="34" charset="0"/>
                  <a:ea typeface="League Spartan" charset="0"/>
                  <a:cs typeface="Oracle Sans Extra Bold" panose="020B0503020204020204" pitchFamily="34" charset="0"/>
                </a:endParaRPr>
              </a:p>
            </p:txBody>
          </p:sp>
          <p:sp>
            <p:nvSpPr>
              <p:cNvPr id="52" name="Subtitle 2">
                <a:extLst>
                  <a:ext uri="{FF2B5EF4-FFF2-40B4-BE49-F238E27FC236}">
                    <a16:creationId xmlns:a16="http://schemas.microsoft.com/office/drawing/2014/main" id="{1F6787F5-AF4B-DF3D-6E4A-693914053EB9}"/>
                  </a:ext>
                </a:extLst>
              </p:cNvPr>
              <p:cNvSpPr txBox="1">
                <a:spLocks/>
              </p:cNvSpPr>
              <p:nvPr/>
            </p:nvSpPr>
            <p:spPr>
              <a:xfrm>
                <a:off x="7323369" y="3426945"/>
                <a:ext cx="1893694" cy="1918089"/>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400" b="1" dirty="0" err="1">
                    <a:solidFill>
                      <a:srgbClr val="67605B"/>
                    </a:solidFill>
                    <a:latin typeface="Oracle Sans Extra Bold" panose="020B0503020204020204" pitchFamily="34" charset="0"/>
                    <a:ea typeface="League Spartan" charset="0"/>
                    <a:cs typeface="Oracle Sans Extra Bold" panose="020B0503020204020204" pitchFamily="34" charset="0"/>
                  </a:rPr>
                  <a:t>Coût</a:t>
                </a:r>
                <a:endParaRPr lang="en-IN" sz="1200" dirty="0">
                  <a:solidFill>
                    <a:srgbClr val="67605B"/>
                  </a:solidFill>
                  <a:latin typeface="Oracle Sans Light" panose="020B0403020204020204" pitchFamily="34" charset="0"/>
                  <a:cs typeface="Oracle Sans Light" panose="020B0403020204020204" pitchFamily="34" charset="0"/>
                </a:endParaRPr>
              </a:p>
              <a:p>
                <a:pPr algn="l">
                  <a:lnSpc>
                    <a:spcPts val="1750"/>
                  </a:lnSpc>
                </a:pPr>
                <a:r>
                  <a:rPr lang="en-IN" sz="1200" dirty="0">
                    <a:solidFill>
                      <a:srgbClr val="67605B"/>
                    </a:solidFill>
                    <a:latin typeface="Oracle Sans Light" panose="020B0403020204020204" pitchFamily="34" charset="0"/>
                    <a:cs typeface="Oracle Sans Light" panose="020B0403020204020204" pitchFamily="34" charset="0"/>
                  </a:rPr>
                  <a:t>Les </a:t>
                </a:r>
                <a:r>
                  <a:rPr lang="en-IN" sz="1200" dirty="0" err="1">
                    <a:solidFill>
                      <a:srgbClr val="67605B"/>
                    </a:solidFill>
                    <a:latin typeface="Oracle Sans Light" panose="020B0403020204020204" pitchFamily="34" charset="0"/>
                    <a:cs typeface="Oracle Sans Light" panose="020B0403020204020204" pitchFamily="34" charset="0"/>
                  </a:rPr>
                  <a:t>gouvernements</a:t>
                </a:r>
                <a:r>
                  <a:rPr lang="en-IN" sz="1200" dirty="0">
                    <a:solidFill>
                      <a:srgbClr val="67605B"/>
                    </a:solidFill>
                    <a:latin typeface="Oracle Sans Light" panose="020B0403020204020204" pitchFamily="34" charset="0"/>
                    <a:cs typeface="Oracle Sans Light" panose="020B0403020204020204" pitchFamily="34" charset="0"/>
                  </a:rPr>
                  <a:t> </a:t>
                </a:r>
                <a:r>
                  <a:rPr lang="en-IN" sz="1200" dirty="0" err="1">
                    <a:solidFill>
                      <a:srgbClr val="67605B"/>
                    </a:solidFill>
                    <a:latin typeface="Oracle Sans Light" panose="020B0403020204020204" pitchFamily="34" charset="0"/>
                    <a:cs typeface="Oracle Sans Light" panose="020B0403020204020204" pitchFamily="34" charset="0"/>
                  </a:rPr>
                  <a:t>citent</a:t>
                </a:r>
                <a:r>
                  <a:rPr lang="en-IN" sz="1200" dirty="0">
                    <a:solidFill>
                      <a:srgbClr val="67605B"/>
                    </a:solidFill>
                    <a:latin typeface="Oracle Sans Light" panose="020B0403020204020204" pitchFamily="34" charset="0"/>
                    <a:cs typeface="Oracle Sans Light" panose="020B0403020204020204" pitchFamily="34" charset="0"/>
                  </a:rPr>
                  <a:t> </a:t>
                </a:r>
                <a:r>
                  <a:rPr lang="en-IN" sz="1200" dirty="0" err="1">
                    <a:solidFill>
                      <a:srgbClr val="67605B"/>
                    </a:solidFill>
                    <a:latin typeface="Oracle Sans Light" panose="020B0403020204020204" pitchFamily="34" charset="0"/>
                    <a:cs typeface="Oracle Sans Light" panose="020B0403020204020204" pitchFamily="34" charset="0"/>
                  </a:rPr>
                  <a:t>fréquemment</a:t>
                </a:r>
                <a:r>
                  <a:rPr lang="en-IN" sz="1200" dirty="0">
                    <a:solidFill>
                      <a:srgbClr val="67605B"/>
                    </a:solidFill>
                    <a:latin typeface="Oracle Sans Light" panose="020B0403020204020204" pitchFamily="34" charset="0"/>
                    <a:cs typeface="Oracle Sans Light" panose="020B0403020204020204" pitchFamily="34" charset="0"/>
                  </a:rPr>
                  <a:t> le </a:t>
                </a:r>
                <a:r>
                  <a:rPr lang="en-IN" sz="1200" dirty="0" err="1">
                    <a:solidFill>
                      <a:srgbClr val="67605B"/>
                    </a:solidFill>
                    <a:latin typeface="Oracle Sans Light" panose="020B0403020204020204" pitchFamily="34" charset="0"/>
                    <a:cs typeface="Oracle Sans Light" panose="020B0403020204020204" pitchFamily="34" charset="0"/>
                  </a:rPr>
                  <a:t>coût</a:t>
                </a:r>
                <a:r>
                  <a:rPr lang="en-IN" sz="1200" dirty="0">
                    <a:solidFill>
                      <a:srgbClr val="67605B"/>
                    </a:solidFill>
                    <a:latin typeface="Oracle Sans Light" panose="020B0403020204020204" pitchFamily="34" charset="0"/>
                    <a:cs typeface="Oracle Sans Light" panose="020B0403020204020204" pitchFamily="34" charset="0"/>
                  </a:rPr>
                  <a:t> des </a:t>
                </a:r>
                <a:r>
                  <a:rPr lang="en-IN" sz="1200" dirty="0" err="1">
                    <a:solidFill>
                      <a:srgbClr val="67605B"/>
                    </a:solidFill>
                    <a:latin typeface="Oracle Sans Light" panose="020B0403020204020204" pitchFamily="34" charset="0"/>
                    <a:cs typeface="Oracle Sans Light" panose="020B0403020204020204" pitchFamily="34" charset="0"/>
                  </a:rPr>
                  <a:t>logiciels</a:t>
                </a:r>
                <a:r>
                  <a:rPr lang="en-IN" sz="1200" dirty="0">
                    <a:solidFill>
                      <a:srgbClr val="67605B"/>
                    </a:solidFill>
                    <a:latin typeface="Oracle Sans Light" panose="020B0403020204020204" pitchFamily="34" charset="0"/>
                    <a:cs typeface="Oracle Sans Light" panose="020B0403020204020204" pitchFamily="34" charset="0"/>
                  </a:rPr>
                  <a:t> propriétaires </a:t>
                </a:r>
                <a:r>
                  <a:rPr lang="en-IN" sz="1200" dirty="0" err="1">
                    <a:solidFill>
                      <a:srgbClr val="67605B"/>
                    </a:solidFill>
                    <a:latin typeface="Oracle Sans Light" panose="020B0403020204020204" pitchFamily="34" charset="0"/>
                    <a:cs typeface="Oracle Sans Light" panose="020B0403020204020204" pitchFamily="34" charset="0"/>
                  </a:rPr>
                  <a:t>comme</a:t>
                </a:r>
                <a:r>
                  <a:rPr lang="en-IN" sz="1200" dirty="0">
                    <a:solidFill>
                      <a:srgbClr val="67605B"/>
                    </a:solidFill>
                    <a:latin typeface="Oracle Sans Light" panose="020B0403020204020204" pitchFamily="34" charset="0"/>
                    <a:cs typeface="Oracle Sans Light" panose="020B0403020204020204" pitchFamily="34" charset="0"/>
                  </a:rPr>
                  <a:t> </a:t>
                </a:r>
                <a:r>
                  <a:rPr lang="en-IN" sz="1200" dirty="0" err="1">
                    <a:solidFill>
                      <a:srgbClr val="67605B"/>
                    </a:solidFill>
                    <a:latin typeface="Oracle Sans Light" panose="020B0403020204020204" pitchFamily="34" charset="0"/>
                    <a:cs typeface="Oracle Sans Light" panose="020B0403020204020204" pitchFamily="34" charset="0"/>
                  </a:rPr>
                  <a:t>une</a:t>
                </a:r>
                <a:r>
                  <a:rPr lang="en-IN" sz="1200" dirty="0">
                    <a:solidFill>
                      <a:srgbClr val="67605B"/>
                    </a:solidFill>
                    <a:latin typeface="Oracle Sans Light" panose="020B0403020204020204" pitchFamily="34" charset="0"/>
                    <a:cs typeface="Oracle Sans Light" panose="020B0403020204020204" pitchFamily="34" charset="0"/>
                  </a:rPr>
                  <a:t> raison </a:t>
                </a:r>
                <a:r>
                  <a:rPr lang="en-IN" sz="1200" dirty="0" err="1">
                    <a:solidFill>
                      <a:srgbClr val="67605B"/>
                    </a:solidFill>
                    <a:latin typeface="Oracle Sans Light" panose="020B0403020204020204" pitchFamily="34" charset="0"/>
                    <a:cs typeface="Oracle Sans Light" panose="020B0403020204020204" pitchFamily="34" charset="0"/>
                  </a:rPr>
                  <a:t>d’étudier</a:t>
                </a:r>
                <a:r>
                  <a:rPr lang="en-IN" sz="1200" dirty="0">
                    <a:solidFill>
                      <a:srgbClr val="67605B"/>
                    </a:solidFill>
                    <a:latin typeface="Oracle Sans Light" panose="020B0403020204020204" pitchFamily="34" charset="0"/>
                    <a:cs typeface="Oracle Sans Light" panose="020B0403020204020204" pitchFamily="34" charset="0"/>
                  </a:rPr>
                  <a:t> </a:t>
                </a:r>
                <a:r>
                  <a:rPr lang="en-IN" sz="1200" dirty="0" err="1">
                    <a:solidFill>
                      <a:srgbClr val="67605B"/>
                    </a:solidFill>
                    <a:latin typeface="Oracle Sans Light" panose="020B0403020204020204" pitchFamily="34" charset="0"/>
                    <a:cs typeface="Oracle Sans Light" panose="020B0403020204020204" pitchFamily="34" charset="0"/>
                  </a:rPr>
                  <a:t>ou</a:t>
                </a:r>
                <a:r>
                  <a:rPr lang="en-IN" sz="1200" dirty="0">
                    <a:solidFill>
                      <a:srgbClr val="67605B"/>
                    </a:solidFill>
                    <a:latin typeface="Oracle Sans Light" panose="020B0403020204020204" pitchFamily="34" charset="0"/>
                    <a:cs typeface="Oracle Sans Light" panose="020B0403020204020204" pitchFamily="34" charset="0"/>
                  </a:rPr>
                  <a:t> de </a:t>
                </a:r>
                <a:r>
                  <a:rPr lang="en-IN" sz="1200" dirty="0" err="1">
                    <a:solidFill>
                      <a:srgbClr val="67605B"/>
                    </a:solidFill>
                    <a:latin typeface="Oracle Sans Light" panose="020B0403020204020204" pitchFamily="34" charset="0"/>
                    <a:cs typeface="Oracle Sans Light" panose="020B0403020204020204" pitchFamily="34" charset="0"/>
                  </a:rPr>
                  <a:t>promouvoir</a:t>
                </a:r>
                <a:r>
                  <a:rPr lang="en-IN" sz="1200" dirty="0">
                    <a:solidFill>
                      <a:srgbClr val="67605B"/>
                    </a:solidFill>
                    <a:latin typeface="Oracle Sans Light" panose="020B0403020204020204" pitchFamily="34" charset="0"/>
                    <a:cs typeface="Oracle Sans Light" panose="020B0403020204020204" pitchFamily="34" charset="0"/>
                  </a:rPr>
                  <a:t> </a:t>
                </a:r>
                <a:r>
                  <a:rPr lang="en-IN" sz="1200" dirty="0" err="1">
                    <a:solidFill>
                      <a:srgbClr val="67605B"/>
                    </a:solidFill>
                    <a:latin typeface="Oracle Sans Light" panose="020B0403020204020204" pitchFamily="34" charset="0"/>
                    <a:cs typeface="Oracle Sans Light" panose="020B0403020204020204" pitchFamily="34" charset="0"/>
                  </a:rPr>
                  <a:t>l'utilisation</a:t>
                </a:r>
                <a:r>
                  <a:rPr lang="en-IN" sz="1200" dirty="0">
                    <a:solidFill>
                      <a:srgbClr val="67605B"/>
                    </a:solidFill>
                    <a:latin typeface="Oracle Sans Light" panose="020B0403020204020204" pitchFamily="34" charset="0"/>
                    <a:cs typeface="Oracle Sans Light" panose="020B0403020204020204" pitchFamily="34" charset="0"/>
                  </a:rPr>
                  <a:t> de </a:t>
                </a:r>
                <a:r>
                  <a:rPr lang="en-IN" sz="1200" dirty="0" err="1">
                    <a:solidFill>
                      <a:srgbClr val="67605B"/>
                    </a:solidFill>
                    <a:latin typeface="Oracle Sans Light" panose="020B0403020204020204" pitchFamily="34" charset="0"/>
                    <a:cs typeface="Oracle Sans Light" panose="020B0403020204020204" pitchFamily="34" charset="0"/>
                  </a:rPr>
                  <a:t>logiciels</a:t>
                </a:r>
                <a:r>
                  <a:rPr lang="en-IN" sz="1200" dirty="0">
                    <a:solidFill>
                      <a:srgbClr val="67605B"/>
                    </a:solidFill>
                    <a:latin typeface="Oracle Sans Light" panose="020B0403020204020204" pitchFamily="34" charset="0"/>
                    <a:cs typeface="Oracle Sans Light" panose="020B0403020204020204" pitchFamily="34" charset="0"/>
                  </a:rPr>
                  <a:t> </a:t>
                </a:r>
                <a:r>
                  <a:rPr lang="en-IN" sz="1200" dirty="0" err="1">
                    <a:solidFill>
                      <a:srgbClr val="67605B"/>
                    </a:solidFill>
                    <a:latin typeface="Oracle Sans Light" panose="020B0403020204020204" pitchFamily="34" charset="0"/>
                    <a:cs typeface="Oracle Sans Light" panose="020B0403020204020204" pitchFamily="34" charset="0"/>
                  </a:rPr>
                  <a:t>libres</a:t>
                </a:r>
                <a:r>
                  <a:rPr lang="en-IN" sz="1200" dirty="0">
                    <a:solidFill>
                      <a:srgbClr val="67605B"/>
                    </a:solidFill>
                    <a:latin typeface="Oracle Sans Light" panose="020B0403020204020204" pitchFamily="34" charset="0"/>
                    <a:cs typeface="Oracle Sans Light" panose="020B0403020204020204" pitchFamily="34" charset="0"/>
                  </a:rPr>
                  <a:t> (OSS).</a:t>
                </a:r>
                <a:endParaRPr lang="en-US" sz="1200" dirty="0">
                  <a:solidFill>
                    <a:srgbClr val="67605B"/>
                  </a:solidFill>
                  <a:latin typeface="Oracle Sans Light" panose="020B0403020204020204" pitchFamily="34" charset="0"/>
                  <a:ea typeface="Lato Light" panose="020F0502020204030203" pitchFamily="34" charset="0"/>
                  <a:cs typeface="Oracle Sans Light" panose="020B0403020204020204" pitchFamily="34" charset="0"/>
                </a:endParaRPr>
              </a:p>
            </p:txBody>
          </p:sp>
        </p:grpSp>
        <p:sp>
          <p:nvSpPr>
            <p:cNvPr id="21" name="ZoneTexte 20">
              <a:extLst>
                <a:ext uri="{FF2B5EF4-FFF2-40B4-BE49-F238E27FC236}">
                  <a16:creationId xmlns:a16="http://schemas.microsoft.com/office/drawing/2014/main" id="{54E2B7A7-B796-F0AB-1CC1-95ED16ED547A}"/>
                </a:ext>
              </a:extLst>
            </p:cNvPr>
            <p:cNvSpPr txBox="1"/>
            <p:nvPr/>
          </p:nvSpPr>
          <p:spPr>
            <a:xfrm>
              <a:off x="7132900" y="1861882"/>
              <a:ext cx="728334" cy="707886"/>
            </a:xfrm>
            <a:prstGeom prst="rect">
              <a:avLst/>
            </a:prstGeom>
            <a:noFill/>
          </p:spPr>
          <p:txBody>
            <a:bodyPr wrap="square">
              <a:spAutoFit/>
            </a:bodyPr>
            <a:lstStyle/>
            <a:p>
              <a:r>
                <a:rPr lang="fr-CH" sz="4000" dirty="0"/>
                <a:t>💵</a:t>
              </a:r>
              <a:r>
                <a:rPr lang="fr-CH" dirty="0"/>
                <a:t> </a:t>
              </a:r>
              <a:endParaRPr lang="fr-FR" dirty="0"/>
            </a:p>
          </p:txBody>
        </p:sp>
      </p:grpSp>
      <p:grpSp>
        <p:nvGrpSpPr>
          <p:cNvPr id="32" name="Groupe 31">
            <a:extLst>
              <a:ext uri="{FF2B5EF4-FFF2-40B4-BE49-F238E27FC236}">
                <a16:creationId xmlns:a16="http://schemas.microsoft.com/office/drawing/2014/main" id="{33669FD8-17DD-76E6-C041-600498E7BE2F}"/>
              </a:ext>
            </a:extLst>
          </p:cNvPr>
          <p:cNvGrpSpPr/>
          <p:nvPr/>
        </p:nvGrpSpPr>
        <p:grpSpPr>
          <a:xfrm>
            <a:off x="8025541" y="1553898"/>
            <a:ext cx="1953172" cy="4085817"/>
            <a:chOff x="8025541" y="1553898"/>
            <a:chExt cx="1953172" cy="4085817"/>
          </a:xfrm>
        </p:grpSpPr>
        <p:grpSp>
          <p:nvGrpSpPr>
            <p:cNvPr id="43" name="Group 15">
              <a:extLst>
                <a:ext uri="{FF2B5EF4-FFF2-40B4-BE49-F238E27FC236}">
                  <a16:creationId xmlns:a16="http://schemas.microsoft.com/office/drawing/2014/main" id="{0606D8B1-052C-82E4-EC11-7DFD0F274FDD}"/>
                </a:ext>
              </a:extLst>
            </p:cNvPr>
            <p:cNvGrpSpPr/>
            <p:nvPr/>
          </p:nvGrpSpPr>
          <p:grpSpPr>
            <a:xfrm>
              <a:off x="8025541" y="1553898"/>
              <a:ext cx="1930833" cy="4085817"/>
              <a:chOff x="9499167" y="1898142"/>
              <a:chExt cx="1930833" cy="4085817"/>
            </a:xfrm>
          </p:grpSpPr>
          <p:sp>
            <p:nvSpPr>
              <p:cNvPr id="44" name="Rectangle 43">
                <a:extLst>
                  <a:ext uri="{FF2B5EF4-FFF2-40B4-BE49-F238E27FC236}">
                    <a16:creationId xmlns:a16="http://schemas.microsoft.com/office/drawing/2014/main" id="{7640E9CF-8DA2-1FAA-4476-2939267730C1}"/>
                  </a:ext>
                </a:extLst>
              </p:cNvPr>
              <p:cNvSpPr/>
              <p:nvPr/>
            </p:nvSpPr>
            <p:spPr>
              <a:xfrm>
                <a:off x="9499167" y="1898142"/>
                <a:ext cx="1930833" cy="408581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rgbClr val="67605B"/>
                  </a:solidFill>
                </a:endParaRPr>
              </a:p>
            </p:txBody>
          </p:sp>
          <p:sp>
            <p:nvSpPr>
              <p:cNvPr id="45" name="TextBox 17">
                <a:extLst>
                  <a:ext uri="{FF2B5EF4-FFF2-40B4-BE49-F238E27FC236}">
                    <a16:creationId xmlns:a16="http://schemas.microsoft.com/office/drawing/2014/main" id="{8825960B-A6C9-3F49-743F-A34BCF54CB39}"/>
                  </a:ext>
                </a:extLst>
              </p:cNvPr>
              <p:cNvSpPr txBox="1"/>
              <p:nvPr/>
            </p:nvSpPr>
            <p:spPr>
              <a:xfrm>
                <a:off x="9718063" y="2401078"/>
                <a:ext cx="697627" cy="1154162"/>
              </a:xfrm>
              <a:prstGeom prst="rect">
                <a:avLst/>
              </a:prstGeom>
              <a:noFill/>
            </p:spPr>
            <p:txBody>
              <a:bodyPr wrap="none" rtlCol="0" anchor="ctr" anchorCtr="0">
                <a:spAutoFit/>
              </a:bodyPr>
              <a:lstStyle/>
              <a:p>
                <a:r>
                  <a:rPr lang="en-US" sz="6900" b="1" dirty="0">
                    <a:solidFill>
                      <a:srgbClr val="67605B"/>
                    </a:solidFill>
                    <a:latin typeface="Oracle Sans Extra Bold" panose="020B0503020204020204" pitchFamily="34" charset="0"/>
                    <a:ea typeface="League Spartan" charset="0"/>
                    <a:cs typeface="Oracle Sans Extra Bold" panose="020B0503020204020204" pitchFamily="34" charset="0"/>
                  </a:rPr>
                  <a:t>5</a:t>
                </a:r>
              </a:p>
            </p:txBody>
          </p:sp>
          <p:sp>
            <p:nvSpPr>
              <p:cNvPr id="46" name="TextBox 18">
                <a:extLst>
                  <a:ext uri="{FF2B5EF4-FFF2-40B4-BE49-F238E27FC236}">
                    <a16:creationId xmlns:a16="http://schemas.microsoft.com/office/drawing/2014/main" id="{6A3CA45A-39DE-ACBF-6E83-783889B7C482}"/>
                  </a:ext>
                </a:extLst>
              </p:cNvPr>
              <p:cNvSpPr txBox="1"/>
              <p:nvPr/>
            </p:nvSpPr>
            <p:spPr>
              <a:xfrm>
                <a:off x="9718063" y="3727026"/>
                <a:ext cx="184731" cy="338554"/>
              </a:xfrm>
              <a:prstGeom prst="rect">
                <a:avLst/>
              </a:prstGeom>
              <a:noFill/>
            </p:spPr>
            <p:txBody>
              <a:bodyPr wrap="none" rtlCol="0" anchor="b" anchorCtr="0">
                <a:spAutoFit/>
              </a:bodyPr>
              <a:lstStyle/>
              <a:p>
                <a:endParaRPr lang="en-US" sz="1600" b="1" dirty="0">
                  <a:solidFill>
                    <a:srgbClr val="67605B"/>
                  </a:solidFill>
                  <a:latin typeface="Oracle Sans Extra Bold" panose="020B0503020204020204" pitchFamily="34" charset="0"/>
                  <a:ea typeface="League Spartan" charset="0"/>
                  <a:cs typeface="Oracle Sans Extra Bold" panose="020B0503020204020204" pitchFamily="34" charset="0"/>
                </a:endParaRPr>
              </a:p>
            </p:txBody>
          </p:sp>
          <p:sp>
            <p:nvSpPr>
              <p:cNvPr id="47" name="Subtitle 2">
                <a:extLst>
                  <a:ext uri="{FF2B5EF4-FFF2-40B4-BE49-F238E27FC236}">
                    <a16:creationId xmlns:a16="http://schemas.microsoft.com/office/drawing/2014/main" id="{A59A6424-CA6C-BE9E-5915-3CA793B675A6}"/>
                  </a:ext>
                </a:extLst>
              </p:cNvPr>
              <p:cNvSpPr txBox="1">
                <a:spLocks/>
              </p:cNvSpPr>
              <p:nvPr/>
            </p:nvSpPr>
            <p:spPr>
              <a:xfrm>
                <a:off x="9540280" y="3432230"/>
                <a:ext cx="1871969" cy="1918089"/>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400" b="1" dirty="0">
                    <a:solidFill>
                      <a:srgbClr val="67605B"/>
                    </a:solidFill>
                    <a:latin typeface="Oracle Sans Extra Bold" panose="020B0503020204020204" pitchFamily="34" charset="0"/>
                    <a:ea typeface="League Spartan" charset="0"/>
                    <a:cs typeface="Oracle Sans Extra Bold" panose="020B0503020204020204" pitchFamily="34" charset="0"/>
                  </a:rPr>
                  <a:t>Transparence</a:t>
                </a:r>
                <a:endParaRPr lang="en-IN" sz="1200" dirty="0">
                  <a:solidFill>
                    <a:srgbClr val="67605B"/>
                  </a:solidFill>
                  <a:latin typeface="Oracle Sans Light" panose="020B0403020204020204" pitchFamily="34" charset="0"/>
                  <a:cs typeface="Oracle Sans Light" panose="020B0403020204020204" pitchFamily="34" charset="0"/>
                </a:endParaRPr>
              </a:p>
              <a:p>
                <a:pPr algn="l">
                  <a:lnSpc>
                    <a:spcPts val="1750"/>
                  </a:lnSpc>
                </a:pPr>
                <a:r>
                  <a:rPr lang="en-IN" sz="1200" dirty="0">
                    <a:solidFill>
                      <a:srgbClr val="67605B"/>
                    </a:solidFill>
                    <a:latin typeface="Oracle Sans Light" panose="020B0403020204020204" pitchFamily="34" charset="0"/>
                    <a:cs typeface="Oracle Sans Light" panose="020B0403020204020204" pitchFamily="34" charset="0"/>
                  </a:rPr>
                  <a:t>Les </a:t>
                </a:r>
                <a:r>
                  <a:rPr lang="en-IN" sz="1200" dirty="0" err="1">
                    <a:solidFill>
                      <a:srgbClr val="67605B"/>
                    </a:solidFill>
                    <a:latin typeface="Oracle Sans Light" panose="020B0403020204020204" pitchFamily="34" charset="0"/>
                    <a:cs typeface="Oracle Sans Light" panose="020B0403020204020204" pitchFamily="34" charset="0"/>
                  </a:rPr>
                  <a:t>gouvernements</a:t>
                </a:r>
                <a:r>
                  <a:rPr lang="en-IN" sz="1200" dirty="0">
                    <a:solidFill>
                      <a:srgbClr val="67605B"/>
                    </a:solidFill>
                    <a:latin typeface="Oracle Sans Light" panose="020B0403020204020204" pitchFamily="34" charset="0"/>
                    <a:cs typeface="Oracle Sans Light" panose="020B0403020204020204" pitchFamily="34" charset="0"/>
                  </a:rPr>
                  <a:t> </a:t>
                </a:r>
                <a:r>
                  <a:rPr lang="en-IN" sz="1200" dirty="0" err="1">
                    <a:solidFill>
                      <a:srgbClr val="67605B"/>
                    </a:solidFill>
                    <a:latin typeface="Oracle Sans Light" panose="020B0403020204020204" pitchFamily="34" charset="0"/>
                    <a:cs typeface="Oracle Sans Light" panose="020B0403020204020204" pitchFamily="34" charset="0"/>
                  </a:rPr>
                  <a:t>utilisent</a:t>
                </a:r>
                <a:r>
                  <a:rPr lang="en-IN" sz="1200" dirty="0">
                    <a:solidFill>
                      <a:srgbClr val="67605B"/>
                    </a:solidFill>
                    <a:latin typeface="Oracle Sans Light" panose="020B0403020204020204" pitchFamily="34" charset="0"/>
                    <a:cs typeface="Oracle Sans Light" panose="020B0403020204020204" pitchFamily="34" charset="0"/>
                  </a:rPr>
                  <a:t> des </a:t>
                </a:r>
                <a:r>
                  <a:rPr lang="en-IN" sz="1200" dirty="0" err="1">
                    <a:solidFill>
                      <a:srgbClr val="67605B"/>
                    </a:solidFill>
                    <a:latin typeface="Oracle Sans Light" panose="020B0403020204020204" pitchFamily="34" charset="0"/>
                    <a:cs typeface="Oracle Sans Light" panose="020B0403020204020204" pitchFamily="34" charset="0"/>
                  </a:rPr>
                  <a:t>logiciels</a:t>
                </a:r>
                <a:r>
                  <a:rPr lang="en-IN" sz="1200" dirty="0">
                    <a:solidFill>
                      <a:srgbClr val="67605B"/>
                    </a:solidFill>
                    <a:latin typeface="Oracle Sans Light" panose="020B0403020204020204" pitchFamily="34" charset="0"/>
                    <a:cs typeface="Oracle Sans Light" panose="020B0403020204020204" pitchFamily="34" charset="0"/>
                  </a:rPr>
                  <a:t> </a:t>
                </a:r>
                <a:r>
                  <a:rPr lang="en-IN" sz="1200" dirty="0" err="1">
                    <a:solidFill>
                      <a:srgbClr val="67605B"/>
                    </a:solidFill>
                    <a:latin typeface="Oracle Sans Light" panose="020B0403020204020204" pitchFamily="34" charset="0"/>
                    <a:cs typeface="Oracle Sans Light" panose="020B0403020204020204" pitchFamily="34" charset="0"/>
                  </a:rPr>
                  <a:t>libres</a:t>
                </a:r>
                <a:r>
                  <a:rPr lang="en-IN" sz="1200" dirty="0">
                    <a:solidFill>
                      <a:srgbClr val="67605B"/>
                    </a:solidFill>
                    <a:latin typeface="Oracle Sans Light" panose="020B0403020204020204" pitchFamily="34" charset="0"/>
                    <a:cs typeface="Oracle Sans Light" panose="020B0403020204020204" pitchFamily="34" charset="0"/>
                  </a:rPr>
                  <a:t> (OSS) pour </a:t>
                </a:r>
                <a:r>
                  <a:rPr lang="en-IN" sz="1200" dirty="0" err="1">
                    <a:solidFill>
                      <a:srgbClr val="67605B"/>
                    </a:solidFill>
                    <a:latin typeface="Oracle Sans Light" panose="020B0403020204020204" pitchFamily="34" charset="0"/>
                    <a:cs typeface="Oracle Sans Light" panose="020B0403020204020204" pitchFamily="34" charset="0"/>
                  </a:rPr>
                  <a:t>accroître</a:t>
                </a:r>
                <a:r>
                  <a:rPr lang="en-IN" sz="1200" dirty="0">
                    <a:solidFill>
                      <a:srgbClr val="67605B"/>
                    </a:solidFill>
                    <a:latin typeface="Oracle Sans Light" panose="020B0403020204020204" pitchFamily="34" charset="0"/>
                    <a:cs typeface="Oracle Sans Light" panose="020B0403020204020204" pitchFamily="34" charset="0"/>
                  </a:rPr>
                  <a:t> la </a:t>
                </a:r>
                <a:r>
                  <a:rPr lang="en-IN" sz="1200" dirty="0" err="1">
                    <a:solidFill>
                      <a:srgbClr val="67605B"/>
                    </a:solidFill>
                    <a:latin typeface="Oracle Sans Light" panose="020B0403020204020204" pitchFamily="34" charset="0"/>
                    <a:cs typeface="Oracle Sans Light" panose="020B0403020204020204" pitchFamily="34" charset="0"/>
                  </a:rPr>
                  <a:t>transparence</a:t>
                </a:r>
                <a:r>
                  <a:rPr lang="en-IN" sz="1200" dirty="0">
                    <a:solidFill>
                      <a:srgbClr val="67605B"/>
                    </a:solidFill>
                    <a:latin typeface="Oracle Sans Light" panose="020B0403020204020204" pitchFamily="34" charset="0"/>
                    <a:cs typeface="Oracle Sans Light" panose="020B0403020204020204" pitchFamily="34" charset="0"/>
                  </a:rPr>
                  <a:t> </a:t>
                </a:r>
                <a:r>
                  <a:rPr lang="en-IN" sz="1200" dirty="0" err="1">
                    <a:solidFill>
                      <a:srgbClr val="67605B"/>
                    </a:solidFill>
                    <a:latin typeface="Oracle Sans Light" panose="020B0403020204020204" pitchFamily="34" charset="0"/>
                    <a:cs typeface="Oracle Sans Light" panose="020B0403020204020204" pitchFamily="34" charset="0"/>
                  </a:rPr>
                  <a:t>en</a:t>
                </a:r>
                <a:r>
                  <a:rPr lang="en-IN" sz="1200" dirty="0">
                    <a:solidFill>
                      <a:srgbClr val="67605B"/>
                    </a:solidFill>
                    <a:latin typeface="Oracle Sans Light" panose="020B0403020204020204" pitchFamily="34" charset="0"/>
                    <a:cs typeface="Oracle Sans Light" panose="020B0403020204020204" pitchFamily="34" charset="0"/>
                  </a:rPr>
                  <a:t> </a:t>
                </a:r>
                <a:r>
                  <a:rPr lang="en-IN" sz="1200" dirty="0" err="1">
                    <a:solidFill>
                      <a:srgbClr val="67605B"/>
                    </a:solidFill>
                    <a:latin typeface="Oracle Sans Light" panose="020B0403020204020204" pitchFamily="34" charset="0"/>
                    <a:cs typeface="Oracle Sans Light" panose="020B0403020204020204" pitchFamily="34" charset="0"/>
                  </a:rPr>
                  <a:t>montrant</a:t>
                </a:r>
                <a:r>
                  <a:rPr lang="en-IN" sz="1200" dirty="0">
                    <a:solidFill>
                      <a:srgbClr val="67605B"/>
                    </a:solidFill>
                    <a:latin typeface="Oracle Sans Light" panose="020B0403020204020204" pitchFamily="34" charset="0"/>
                    <a:cs typeface="Oracle Sans Light" panose="020B0403020204020204" pitchFamily="34" charset="0"/>
                  </a:rPr>
                  <a:t> comment les fonds </a:t>
                </a:r>
                <a:r>
                  <a:rPr lang="en-IN" sz="1200" dirty="0" err="1">
                    <a:solidFill>
                      <a:srgbClr val="67605B"/>
                    </a:solidFill>
                    <a:latin typeface="Oracle Sans Light" panose="020B0403020204020204" pitchFamily="34" charset="0"/>
                    <a:cs typeface="Oracle Sans Light" panose="020B0403020204020204" pitchFamily="34" charset="0"/>
                  </a:rPr>
                  <a:t>sont</a:t>
                </a:r>
                <a:r>
                  <a:rPr lang="en-IN" sz="1200" dirty="0">
                    <a:solidFill>
                      <a:srgbClr val="67605B"/>
                    </a:solidFill>
                    <a:latin typeface="Oracle Sans Light" panose="020B0403020204020204" pitchFamily="34" charset="0"/>
                    <a:cs typeface="Oracle Sans Light" panose="020B0403020204020204" pitchFamily="34" charset="0"/>
                  </a:rPr>
                  <a:t> </a:t>
                </a:r>
                <a:r>
                  <a:rPr lang="en-IN" sz="1200" dirty="0" err="1">
                    <a:solidFill>
                      <a:srgbClr val="67605B"/>
                    </a:solidFill>
                    <a:latin typeface="Oracle Sans Light" panose="020B0403020204020204" pitchFamily="34" charset="0"/>
                    <a:cs typeface="Oracle Sans Light" panose="020B0403020204020204" pitchFamily="34" charset="0"/>
                  </a:rPr>
                  <a:t>utilisés</a:t>
                </a:r>
                <a:r>
                  <a:rPr lang="en-IN" sz="1200" dirty="0">
                    <a:solidFill>
                      <a:srgbClr val="67605B"/>
                    </a:solidFill>
                    <a:latin typeface="Oracle Sans Light" panose="020B0403020204020204" pitchFamily="34" charset="0"/>
                    <a:cs typeface="Oracle Sans Light" panose="020B0403020204020204" pitchFamily="34" charset="0"/>
                  </a:rPr>
                  <a:t> pour </a:t>
                </a:r>
                <a:r>
                  <a:rPr lang="en-IN" sz="1200" dirty="0" err="1">
                    <a:solidFill>
                      <a:srgbClr val="67605B"/>
                    </a:solidFill>
                    <a:latin typeface="Oracle Sans Light" panose="020B0403020204020204" pitchFamily="34" charset="0"/>
                    <a:cs typeface="Oracle Sans Light" panose="020B0403020204020204" pitchFamily="34" charset="0"/>
                  </a:rPr>
                  <a:t>obtenir</a:t>
                </a:r>
                <a:r>
                  <a:rPr lang="en-IN" sz="1200" dirty="0">
                    <a:solidFill>
                      <a:srgbClr val="67605B"/>
                    </a:solidFill>
                    <a:latin typeface="Oracle Sans Light" panose="020B0403020204020204" pitchFamily="34" charset="0"/>
                    <a:cs typeface="Oracle Sans Light" panose="020B0403020204020204" pitchFamily="34" charset="0"/>
                  </a:rPr>
                  <a:t> de </a:t>
                </a:r>
                <a:r>
                  <a:rPr lang="en-IN" sz="1200" dirty="0" err="1">
                    <a:solidFill>
                      <a:srgbClr val="67605B"/>
                    </a:solidFill>
                    <a:latin typeface="Oracle Sans Light" panose="020B0403020204020204" pitchFamily="34" charset="0"/>
                    <a:cs typeface="Oracle Sans Light" panose="020B0403020204020204" pitchFamily="34" charset="0"/>
                  </a:rPr>
                  <a:t>meilleurs</a:t>
                </a:r>
                <a:r>
                  <a:rPr lang="en-IN" sz="1200" dirty="0">
                    <a:solidFill>
                      <a:srgbClr val="67605B"/>
                    </a:solidFill>
                    <a:latin typeface="Oracle Sans Light" panose="020B0403020204020204" pitchFamily="34" charset="0"/>
                    <a:cs typeface="Oracle Sans Light" panose="020B0403020204020204" pitchFamily="34" charset="0"/>
                  </a:rPr>
                  <a:t> </a:t>
                </a:r>
                <a:r>
                  <a:rPr lang="en-IN" sz="1200" dirty="0" err="1">
                    <a:solidFill>
                      <a:srgbClr val="67605B"/>
                    </a:solidFill>
                    <a:latin typeface="Oracle Sans Light" panose="020B0403020204020204" pitchFamily="34" charset="0"/>
                    <a:cs typeface="Oracle Sans Light" panose="020B0403020204020204" pitchFamily="34" charset="0"/>
                  </a:rPr>
                  <a:t>résultats</a:t>
                </a:r>
                <a:r>
                  <a:rPr lang="en-IN" sz="1200" dirty="0">
                    <a:solidFill>
                      <a:srgbClr val="67605B"/>
                    </a:solidFill>
                    <a:latin typeface="Oracle Sans Light" panose="020B0403020204020204" pitchFamily="34" charset="0"/>
                    <a:cs typeface="Oracle Sans Light" panose="020B0403020204020204" pitchFamily="34" charset="0"/>
                  </a:rPr>
                  <a:t>.</a:t>
                </a:r>
                <a:endParaRPr lang="en-US" sz="1200" dirty="0">
                  <a:solidFill>
                    <a:srgbClr val="67605B"/>
                  </a:solidFill>
                  <a:latin typeface="Oracle Sans Light" panose="020B0403020204020204" pitchFamily="34" charset="0"/>
                  <a:ea typeface="Lato Light" panose="020F0502020204030203" pitchFamily="34" charset="0"/>
                  <a:cs typeface="Oracle Sans Light" panose="020B0403020204020204" pitchFamily="34" charset="0"/>
                </a:endParaRPr>
              </a:p>
            </p:txBody>
          </p:sp>
        </p:grpSp>
        <p:sp>
          <p:nvSpPr>
            <p:cNvPr id="23" name="ZoneTexte 22">
              <a:extLst>
                <a:ext uri="{FF2B5EF4-FFF2-40B4-BE49-F238E27FC236}">
                  <a16:creationId xmlns:a16="http://schemas.microsoft.com/office/drawing/2014/main" id="{4CD17656-0724-A063-E37E-3E8505A0A0D7}"/>
                </a:ext>
              </a:extLst>
            </p:cNvPr>
            <p:cNvSpPr txBox="1"/>
            <p:nvPr/>
          </p:nvSpPr>
          <p:spPr>
            <a:xfrm>
              <a:off x="9021065" y="1855741"/>
              <a:ext cx="957648" cy="707886"/>
            </a:xfrm>
            <a:prstGeom prst="rect">
              <a:avLst/>
            </a:prstGeom>
            <a:noFill/>
          </p:spPr>
          <p:txBody>
            <a:bodyPr wrap="square">
              <a:spAutoFit/>
            </a:bodyPr>
            <a:lstStyle/>
            <a:p>
              <a:r>
                <a:rPr lang="fr-CH" sz="4000" dirty="0"/>
                <a:t>🔍</a:t>
              </a:r>
              <a:endParaRPr lang="fr-FR" sz="4000" dirty="0"/>
            </a:p>
          </p:txBody>
        </p:sp>
      </p:grpSp>
      <p:grpSp>
        <p:nvGrpSpPr>
          <p:cNvPr id="30" name="Groupe 29">
            <a:extLst>
              <a:ext uri="{FF2B5EF4-FFF2-40B4-BE49-F238E27FC236}">
                <a16:creationId xmlns:a16="http://schemas.microsoft.com/office/drawing/2014/main" id="{EE10C6AD-0A72-30BD-0E4B-A0908BC1DCD0}"/>
              </a:ext>
            </a:extLst>
          </p:cNvPr>
          <p:cNvGrpSpPr/>
          <p:nvPr/>
        </p:nvGrpSpPr>
        <p:grpSpPr>
          <a:xfrm>
            <a:off x="9976941" y="1553897"/>
            <a:ext cx="2029926" cy="4085817"/>
            <a:chOff x="9976941" y="1553897"/>
            <a:chExt cx="2029926" cy="4085817"/>
          </a:xfrm>
        </p:grpSpPr>
        <p:grpSp>
          <p:nvGrpSpPr>
            <p:cNvPr id="17" name="Groupe 16">
              <a:extLst>
                <a:ext uri="{FF2B5EF4-FFF2-40B4-BE49-F238E27FC236}">
                  <a16:creationId xmlns:a16="http://schemas.microsoft.com/office/drawing/2014/main" id="{DB265E6D-8925-B97F-C358-336B86B7859E}"/>
                </a:ext>
              </a:extLst>
            </p:cNvPr>
            <p:cNvGrpSpPr/>
            <p:nvPr/>
          </p:nvGrpSpPr>
          <p:grpSpPr>
            <a:xfrm>
              <a:off x="9976941" y="1553897"/>
              <a:ext cx="1930833" cy="4085817"/>
              <a:chOff x="9976941" y="1553897"/>
              <a:chExt cx="1930833" cy="4085817"/>
            </a:xfrm>
          </p:grpSpPr>
          <p:sp>
            <p:nvSpPr>
              <p:cNvPr id="7" name="Rectangle 6">
                <a:extLst>
                  <a:ext uri="{FF2B5EF4-FFF2-40B4-BE49-F238E27FC236}">
                    <a16:creationId xmlns:a16="http://schemas.microsoft.com/office/drawing/2014/main" id="{C0F22993-E596-B248-B16B-C695F04F8A4B}"/>
                  </a:ext>
                </a:extLst>
              </p:cNvPr>
              <p:cNvSpPr/>
              <p:nvPr/>
            </p:nvSpPr>
            <p:spPr>
              <a:xfrm>
                <a:off x="9976941" y="1553897"/>
                <a:ext cx="1930833" cy="4085817"/>
              </a:xfrm>
              <a:prstGeom prst="rect">
                <a:avLst/>
              </a:prstGeom>
              <a:solidFill>
                <a:srgbClr val="DD95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rgbClr val="67605B"/>
                  </a:solidFill>
                </a:endParaRPr>
              </a:p>
            </p:txBody>
          </p:sp>
          <p:sp>
            <p:nvSpPr>
              <p:cNvPr id="8" name="TextBox 17">
                <a:extLst>
                  <a:ext uri="{FF2B5EF4-FFF2-40B4-BE49-F238E27FC236}">
                    <a16:creationId xmlns:a16="http://schemas.microsoft.com/office/drawing/2014/main" id="{9A28B184-235A-CD77-3802-16546536C8F0}"/>
                  </a:ext>
                </a:extLst>
              </p:cNvPr>
              <p:cNvSpPr txBox="1"/>
              <p:nvPr/>
            </p:nvSpPr>
            <p:spPr>
              <a:xfrm>
                <a:off x="10195837" y="2056833"/>
                <a:ext cx="731290" cy="1154162"/>
              </a:xfrm>
              <a:prstGeom prst="rect">
                <a:avLst/>
              </a:prstGeom>
              <a:noFill/>
            </p:spPr>
            <p:txBody>
              <a:bodyPr wrap="none" rtlCol="0" anchor="ctr" anchorCtr="0">
                <a:spAutoFit/>
              </a:bodyPr>
              <a:lstStyle/>
              <a:p>
                <a:r>
                  <a:rPr lang="en-US" sz="6900" b="1" dirty="0">
                    <a:solidFill>
                      <a:srgbClr val="67605B"/>
                    </a:solidFill>
                    <a:latin typeface="Oracle Sans Extra Bold" panose="020B0503020204020204" pitchFamily="34" charset="0"/>
                    <a:ea typeface="League Spartan" charset="0"/>
                    <a:cs typeface="Oracle Sans Extra Bold" panose="020B0503020204020204" pitchFamily="34" charset="0"/>
                  </a:rPr>
                  <a:t>6</a:t>
                </a:r>
              </a:p>
            </p:txBody>
          </p:sp>
          <p:sp>
            <p:nvSpPr>
              <p:cNvPr id="9" name="TextBox 18">
                <a:extLst>
                  <a:ext uri="{FF2B5EF4-FFF2-40B4-BE49-F238E27FC236}">
                    <a16:creationId xmlns:a16="http://schemas.microsoft.com/office/drawing/2014/main" id="{A1886035-9DC6-86E5-25DD-C95E0506243E}"/>
                  </a:ext>
                </a:extLst>
              </p:cNvPr>
              <p:cNvSpPr txBox="1"/>
              <p:nvPr/>
            </p:nvSpPr>
            <p:spPr>
              <a:xfrm>
                <a:off x="10195837" y="3382781"/>
                <a:ext cx="184731" cy="338554"/>
              </a:xfrm>
              <a:prstGeom prst="rect">
                <a:avLst/>
              </a:prstGeom>
              <a:noFill/>
            </p:spPr>
            <p:txBody>
              <a:bodyPr wrap="none" rtlCol="0" anchor="b" anchorCtr="0">
                <a:spAutoFit/>
              </a:bodyPr>
              <a:lstStyle/>
              <a:p>
                <a:endParaRPr lang="en-US" sz="1600" b="1" dirty="0">
                  <a:solidFill>
                    <a:srgbClr val="67605B"/>
                  </a:solidFill>
                  <a:latin typeface="Oracle Sans Extra Bold" panose="020B0503020204020204" pitchFamily="34" charset="0"/>
                  <a:ea typeface="League Spartan" charset="0"/>
                  <a:cs typeface="Oracle Sans Extra Bold" panose="020B0503020204020204" pitchFamily="34" charset="0"/>
                </a:endParaRPr>
              </a:p>
            </p:txBody>
          </p:sp>
          <p:sp>
            <p:nvSpPr>
              <p:cNvPr id="10" name="Subtitle 2">
                <a:extLst>
                  <a:ext uri="{FF2B5EF4-FFF2-40B4-BE49-F238E27FC236}">
                    <a16:creationId xmlns:a16="http://schemas.microsoft.com/office/drawing/2014/main" id="{3C6B26EC-A2C3-B38F-94CC-7E1D7ACAFF39}"/>
                  </a:ext>
                </a:extLst>
              </p:cNvPr>
              <p:cNvSpPr txBox="1">
                <a:spLocks/>
              </p:cNvSpPr>
              <p:nvPr/>
            </p:nvSpPr>
            <p:spPr>
              <a:xfrm>
                <a:off x="10031192" y="3087358"/>
                <a:ext cx="1876581" cy="1225592"/>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400" b="1" dirty="0" err="1">
                    <a:solidFill>
                      <a:srgbClr val="67605B"/>
                    </a:solidFill>
                    <a:latin typeface="Oracle Sans Extra Bold" panose="020B0503020204020204" pitchFamily="34" charset="0"/>
                    <a:ea typeface="League Spartan" charset="0"/>
                    <a:cs typeface="Oracle Sans Extra Bold" panose="020B0503020204020204" pitchFamily="34" charset="0"/>
                  </a:rPr>
                  <a:t>Sécurité</a:t>
                </a:r>
                <a:endParaRPr lang="en-US" sz="1400" b="1" dirty="0">
                  <a:solidFill>
                    <a:srgbClr val="67605B"/>
                  </a:solidFill>
                  <a:latin typeface="Oracle Sans Extra Bold" panose="020B0503020204020204" pitchFamily="34" charset="0"/>
                  <a:ea typeface="League Spartan" charset="0"/>
                  <a:cs typeface="Oracle Sans Extra Bold" panose="020B0503020204020204" pitchFamily="34" charset="0"/>
                </a:endParaRPr>
              </a:p>
              <a:p>
                <a:pPr algn="l">
                  <a:lnSpc>
                    <a:spcPts val="1750"/>
                  </a:lnSpc>
                </a:pPr>
                <a:r>
                  <a:rPr lang="en-IN" sz="1200" dirty="0">
                    <a:solidFill>
                      <a:srgbClr val="67605B"/>
                    </a:solidFill>
                    <a:latin typeface="Oracle Sans Light" panose="020B0403020204020204" pitchFamily="34" charset="0"/>
                    <a:cs typeface="Oracle Sans Light" panose="020B0403020204020204" pitchFamily="34" charset="0"/>
                  </a:rPr>
                  <a:t>Les </a:t>
                </a:r>
                <a:r>
                  <a:rPr lang="en-IN" sz="1200" dirty="0" err="1">
                    <a:solidFill>
                      <a:srgbClr val="67605B"/>
                    </a:solidFill>
                    <a:latin typeface="Oracle Sans Light" panose="020B0403020204020204" pitchFamily="34" charset="0"/>
                    <a:cs typeface="Oracle Sans Light" panose="020B0403020204020204" pitchFamily="34" charset="0"/>
                  </a:rPr>
                  <a:t>gouvernements</a:t>
                </a:r>
                <a:r>
                  <a:rPr lang="en-IN" sz="1200" dirty="0">
                    <a:solidFill>
                      <a:srgbClr val="67605B"/>
                    </a:solidFill>
                    <a:latin typeface="Oracle Sans Light" panose="020B0403020204020204" pitchFamily="34" charset="0"/>
                    <a:cs typeface="Oracle Sans Light" panose="020B0403020204020204" pitchFamily="34" charset="0"/>
                  </a:rPr>
                  <a:t> </a:t>
                </a:r>
                <a:r>
                  <a:rPr lang="en-IN" sz="1200" dirty="0" err="1">
                    <a:solidFill>
                      <a:srgbClr val="67605B"/>
                    </a:solidFill>
                    <a:latin typeface="Oracle Sans Light" panose="020B0403020204020204" pitchFamily="34" charset="0"/>
                    <a:cs typeface="Oracle Sans Light" panose="020B0403020204020204" pitchFamily="34" charset="0"/>
                  </a:rPr>
                  <a:t>utilisent</a:t>
                </a:r>
                <a:r>
                  <a:rPr lang="en-IN" sz="1200" dirty="0">
                    <a:solidFill>
                      <a:srgbClr val="67605B"/>
                    </a:solidFill>
                    <a:latin typeface="Oracle Sans Light" panose="020B0403020204020204" pitchFamily="34" charset="0"/>
                    <a:cs typeface="Oracle Sans Light" panose="020B0403020204020204" pitchFamily="34" charset="0"/>
                  </a:rPr>
                  <a:t> des </a:t>
                </a:r>
                <a:r>
                  <a:rPr lang="en-IN" sz="1200" dirty="0" err="1">
                    <a:solidFill>
                      <a:srgbClr val="67605B"/>
                    </a:solidFill>
                    <a:latin typeface="Oracle Sans Light" panose="020B0403020204020204" pitchFamily="34" charset="0"/>
                    <a:cs typeface="Oracle Sans Light" panose="020B0403020204020204" pitchFamily="34" charset="0"/>
                  </a:rPr>
                  <a:t>logiciels</a:t>
                </a:r>
                <a:r>
                  <a:rPr lang="en-IN" sz="1200" dirty="0">
                    <a:solidFill>
                      <a:srgbClr val="67605B"/>
                    </a:solidFill>
                    <a:latin typeface="Oracle Sans Light" panose="020B0403020204020204" pitchFamily="34" charset="0"/>
                    <a:cs typeface="Oracle Sans Light" panose="020B0403020204020204" pitchFamily="34" charset="0"/>
                  </a:rPr>
                  <a:t> </a:t>
                </a:r>
                <a:r>
                  <a:rPr lang="en-IN" sz="1200" dirty="0" err="1">
                    <a:solidFill>
                      <a:srgbClr val="67605B"/>
                    </a:solidFill>
                    <a:latin typeface="Oracle Sans Light" panose="020B0403020204020204" pitchFamily="34" charset="0"/>
                    <a:cs typeface="Oracle Sans Light" panose="020B0403020204020204" pitchFamily="34" charset="0"/>
                  </a:rPr>
                  <a:t>libres</a:t>
                </a:r>
                <a:r>
                  <a:rPr lang="en-IN" sz="1200" dirty="0">
                    <a:solidFill>
                      <a:srgbClr val="67605B"/>
                    </a:solidFill>
                    <a:latin typeface="Oracle Sans Light" panose="020B0403020204020204" pitchFamily="34" charset="0"/>
                    <a:cs typeface="Oracle Sans Light" panose="020B0403020204020204" pitchFamily="34" charset="0"/>
                  </a:rPr>
                  <a:t> (OSS) pour </a:t>
                </a:r>
                <a:r>
                  <a:rPr lang="en-IN" sz="1200" dirty="0" err="1">
                    <a:solidFill>
                      <a:srgbClr val="67605B"/>
                    </a:solidFill>
                    <a:latin typeface="Oracle Sans Light" panose="020B0403020204020204" pitchFamily="34" charset="0"/>
                    <a:cs typeface="Oracle Sans Light" panose="020B0403020204020204" pitchFamily="34" charset="0"/>
                  </a:rPr>
                  <a:t>renforcer</a:t>
                </a:r>
                <a:r>
                  <a:rPr lang="en-IN" sz="1200" dirty="0">
                    <a:solidFill>
                      <a:srgbClr val="67605B"/>
                    </a:solidFill>
                    <a:latin typeface="Oracle Sans Light" panose="020B0403020204020204" pitchFamily="34" charset="0"/>
                    <a:cs typeface="Oracle Sans Light" panose="020B0403020204020204" pitchFamily="34" charset="0"/>
                  </a:rPr>
                  <a:t> la </a:t>
                </a:r>
                <a:r>
                  <a:rPr lang="en-IN" sz="1200" dirty="0" err="1">
                    <a:solidFill>
                      <a:srgbClr val="67605B"/>
                    </a:solidFill>
                    <a:latin typeface="Oracle Sans Light" panose="020B0403020204020204" pitchFamily="34" charset="0"/>
                    <a:cs typeface="Oracle Sans Light" panose="020B0403020204020204" pitchFamily="34" charset="0"/>
                  </a:rPr>
                  <a:t>sécurité</a:t>
                </a:r>
                <a:r>
                  <a:rPr lang="en-IN" sz="1200" dirty="0">
                    <a:solidFill>
                      <a:srgbClr val="67605B"/>
                    </a:solidFill>
                    <a:latin typeface="Oracle Sans Light" panose="020B0403020204020204" pitchFamily="34" charset="0"/>
                    <a:cs typeface="Oracle Sans Light" panose="020B0403020204020204" pitchFamily="34" charset="0"/>
                  </a:rPr>
                  <a:t> de </a:t>
                </a:r>
                <a:r>
                  <a:rPr lang="en-IN" sz="1200" dirty="0" err="1">
                    <a:solidFill>
                      <a:srgbClr val="67605B"/>
                    </a:solidFill>
                    <a:latin typeface="Oracle Sans Light" panose="020B0403020204020204" pitchFamily="34" charset="0"/>
                    <a:cs typeface="Oracle Sans Light" panose="020B0403020204020204" pitchFamily="34" charset="0"/>
                  </a:rPr>
                  <a:t>leurs</a:t>
                </a:r>
                <a:r>
                  <a:rPr lang="en-IN" sz="1200" dirty="0">
                    <a:solidFill>
                      <a:srgbClr val="67605B"/>
                    </a:solidFill>
                    <a:latin typeface="Oracle Sans Light" panose="020B0403020204020204" pitchFamily="34" charset="0"/>
                    <a:cs typeface="Oracle Sans Light" panose="020B0403020204020204" pitchFamily="34" charset="0"/>
                  </a:rPr>
                  <a:t> </a:t>
                </a:r>
                <a:r>
                  <a:rPr lang="en-IN" sz="1200" dirty="0" err="1">
                    <a:solidFill>
                      <a:srgbClr val="67605B"/>
                    </a:solidFill>
                    <a:latin typeface="Oracle Sans Light" panose="020B0403020204020204" pitchFamily="34" charset="0"/>
                    <a:cs typeface="Oracle Sans Light" panose="020B0403020204020204" pitchFamily="34" charset="0"/>
                  </a:rPr>
                  <a:t>systèmes</a:t>
                </a:r>
                <a:r>
                  <a:rPr lang="en-IN" sz="1200" dirty="0">
                    <a:solidFill>
                      <a:srgbClr val="67605B"/>
                    </a:solidFill>
                    <a:latin typeface="Oracle Sans Light" panose="020B0403020204020204" pitchFamily="34" charset="0"/>
                    <a:cs typeface="Oracle Sans Light" panose="020B0403020204020204" pitchFamily="34" charset="0"/>
                  </a:rPr>
                  <a:t>.</a:t>
                </a:r>
                <a:endParaRPr lang="en-US" sz="1200" dirty="0">
                  <a:solidFill>
                    <a:srgbClr val="67605B"/>
                  </a:solidFill>
                  <a:latin typeface="Oracle Sans Light" panose="020B0403020204020204" pitchFamily="34" charset="0"/>
                  <a:ea typeface="Lato Light" panose="020F0502020204030203" pitchFamily="34" charset="0"/>
                  <a:cs typeface="Oracle Sans Light" panose="020B0403020204020204" pitchFamily="34" charset="0"/>
                </a:endParaRPr>
              </a:p>
            </p:txBody>
          </p:sp>
        </p:grpSp>
        <p:sp>
          <p:nvSpPr>
            <p:cNvPr id="25" name="ZoneTexte 24">
              <a:extLst>
                <a:ext uri="{FF2B5EF4-FFF2-40B4-BE49-F238E27FC236}">
                  <a16:creationId xmlns:a16="http://schemas.microsoft.com/office/drawing/2014/main" id="{9A508487-7CA7-385F-5F64-110BB4D3D4CB}"/>
                </a:ext>
              </a:extLst>
            </p:cNvPr>
            <p:cNvSpPr txBox="1"/>
            <p:nvPr/>
          </p:nvSpPr>
          <p:spPr>
            <a:xfrm>
              <a:off x="11135716" y="1777320"/>
              <a:ext cx="871151" cy="707886"/>
            </a:xfrm>
            <a:prstGeom prst="rect">
              <a:avLst/>
            </a:prstGeom>
            <a:noFill/>
          </p:spPr>
          <p:txBody>
            <a:bodyPr wrap="square">
              <a:spAutoFit/>
            </a:bodyPr>
            <a:lstStyle/>
            <a:p>
              <a:r>
                <a:rPr lang="fr-CH" sz="4000" dirty="0"/>
                <a:t>🔒</a:t>
              </a:r>
              <a:endParaRPr lang="fr-FR" sz="4000" dirty="0"/>
            </a:p>
          </p:txBody>
        </p:sp>
      </p:grpSp>
      <p:grpSp>
        <p:nvGrpSpPr>
          <p:cNvPr id="28" name="Groupe 27">
            <a:extLst>
              <a:ext uri="{FF2B5EF4-FFF2-40B4-BE49-F238E27FC236}">
                <a16:creationId xmlns:a16="http://schemas.microsoft.com/office/drawing/2014/main" id="{680C2C0B-BF9E-3BCC-5DEB-290C164654C0}"/>
              </a:ext>
            </a:extLst>
          </p:cNvPr>
          <p:cNvGrpSpPr/>
          <p:nvPr/>
        </p:nvGrpSpPr>
        <p:grpSpPr>
          <a:xfrm>
            <a:off x="245772" y="1553898"/>
            <a:ext cx="1930833" cy="4085817"/>
            <a:chOff x="245772" y="1553898"/>
            <a:chExt cx="1930833" cy="4085817"/>
          </a:xfrm>
        </p:grpSpPr>
        <p:grpSp>
          <p:nvGrpSpPr>
            <p:cNvPr id="15" name="Groupe 14">
              <a:extLst>
                <a:ext uri="{FF2B5EF4-FFF2-40B4-BE49-F238E27FC236}">
                  <a16:creationId xmlns:a16="http://schemas.microsoft.com/office/drawing/2014/main" id="{A8D9B892-259D-4925-C7A5-95DE1D5F3E73}"/>
                </a:ext>
              </a:extLst>
            </p:cNvPr>
            <p:cNvGrpSpPr/>
            <p:nvPr/>
          </p:nvGrpSpPr>
          <p:grpSpPr>
            <a:xfrm>
              <a:off x="245772" y="1553898"/>
              <a:ext cx="1930833" cy="4085817"/>
              <a:chOff x="245772" y="1553898"/>
              <a:chExt cx="1930833" cy="4085817"/>
            </a:xfrm>
          </p:grpSpPr>
          <p:sp>
            <p:nvSpPr>
              <p:cNvPr id="54" name="Rectangle 53">
                <a:extLst>
                  <a:ext uri="{FF2B5EF4-FFF2-40B4-BE49-F238E27FC236}">
                    <a16:creationId xmlns:a16="http://schemas.microsoft.com/office/drawing/2014/main" id="{38BAA4E8-EA02-3D62-9BC9-C74231B40C85}"/>
                  </a:ext>
                </a:extLst>
              </p:cNvPr>
              <p:cNvSpPr/>
              <p:nvPr/>
            </p:nvSpPr>
            <p:spPr>
              <a:xfrm>
                <a:off x="245772" y="1553898"/>
                <a:ext cx="1930833" cy="408581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55" name="TextBox 27">
                <a:extLst>
                  <a:ext uri="{FF2B5EF4-FFF2-40B4-BE49-F238E27FC236}">
                    <a16:creationId xmlns:a16="http://schemas.microsoft.com/office/drawing/2014/main" id="{254273A8-9A9D-0C09-74A6-245005C5E937}"/>
                  </a:ext>
                </a:extLst>
              </p:cNvPr>
              <p:cNvSpPr txBox="1"/>
              <p:nvPr/>
            </p:nvSpPr>
            <p:spPr>
              <a:xfrm>
                <a:off x="464668" y="2061307"/>
                <a:ext cx="574196" cy="1154162"/>
              </a:xfrm>
              <a:prstGeom prst="rect">
                <a:avLst/>
              </a:prstGeom>
              <a:noFill/>
            </p:spPr>
            <p:txBody>
              <a:bodyPr wrap="none" rtlCol="0" anchor="ctr" anchorCtr="0">
                <a:spAutoFit/>
              </a:bodyPr>
              <a:lstStyle/>
              <a:p>
                <a:r>
                  <a:rPr lang="en-US" sz="6900" b="1" dirty="0">
                    <a:solidFill>
                      <a:schemeClr val="bg1"/>
                    </a:solidFill>
                    <a:latin typeface="Oracle Sans Extra Bold" panose="020B0503020204020204" pitchFamily="34" charset="0"/>
                    <a:ea typeface="League Spartan" charset="0"/>
                    <a:cs typeface="Oracle Sans Extra Bold" panose="020B0503020204020204" pitchFamily="34" charset="0"/>
                  </a:rPr>
                  <a:t>1</a:t>
                </a:r>
              </a:p>
            </p:txBody>
          </p:sp>
          <p:sp>
            <p:nvSpPr>
              <p:cNvPr id="57" name="Subtitle 2">
                <a:extLst>
                  <a:ext uri="{FF2B5EF4-FFF2-40B4-BE49-F238E27FC236}">
                    <a16:creationId xmlns:a16="http://schemas.microsoft.com/office/drawing/2014/main" id="{205F6948-C693-6D3D-0130-7D2DA7825213}"/>
                  </a:ext>
                </a:extLst>
              </p:cNvPr>
              <p:cNvSpPr txBox="1">
                <a:spLocks/>
              </p:cNvSpPr>
              <p:nvPr/>
            </p:nvSpPr>
            <p:spPr>
              <a:xfrm>
                <a:off x="284227" y="2997152"/>
                <a:ext cx="1826210" cy="2148922"/>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400" b="1" dirty="0" err="1">
                    <a:solidFill>
                      <a:schemeClr val="bg1"/>
                    </a:solidFill>
                    <a:latin typeface="Oracle Sans Extra Bold" panose="020B0503020204020204" pitchFamily="34" charset="0"/>
                    <a:ea typeface="League Spartan" charset="0"/>
                    <a:cs typeface="Oracle Sans Extra Bold" panose="020B0503020204020204" pitchFamily="34" charset="0"/>
                  </a:rPr>
                  <a:t>Modernisation</a:t>
                </a:r>
                <a:endParaRPr lang="en-US" sz="1600" b="1" dirty="0">
                  <a:solidFill>
                    <a:schemeClr val="bg1"/>
                  </a:solidFill>
                  <a:latin typeface="Oracle Sans Extra Bold" panose="020B0503020204020204" pitchFamily="34" charset="0"/>
                  <a:ea typeface="League Spartan" charset="0"/>
                  <a:cs typeface="Oracle Sans Extra Bold" panose="020B0503020204020204" pitchFamily="34" charset="0"/>
                </a:endParaRPr>
              </a:p>
              <a:p>
                <a:pPr algn="l">
                  <a:lnSpc>
                    <a:spcPts val="1750"/>
                  </a:lnSpc>
                </a:pPr>
                <a:r>
                  <a:rPr lang="en-IN" sz="1200" dirty="0">
                    <a:solidFill>
                      <a:schemeClr val="bg1"/>
                    </a:solidFill>
                    <a:latin typeface="Oracle Sans Light" panose="020B0403020204020204" pitchFamily="34" charset="0"/>
                    <a:cs typeface="Oracle Sans Light" panose="020B0403020204020204" pitchFamily="34" charset="0"/>
                  </a:rPr>
                  <a:t>Les </a:t>
                </a:r>
                <a:r>
                  <a:rPr lang="en-IN" sz="1200" dirty="0" err="1">
                    <a:solidFill>
                      <a:schemeClr val="bg1"/>
                    </a:solidFill>
                    <a:latin typeface="Oracle Sans Light" panose="020B0403020204020204" pitchFamily="34" charset="0"/>
                    <a:cs typeface="Oracle Sans Light" panose="020B0403020204020204" pitchFamily="34" charset="0"/>
                  </a:rPr>
                  <a:t>gouvernements</a:t>
                </a:r>
                <a:r>
                  <a:rPr lang="en-IN" sz="1200" dirty="0">
                    <a:solidFill>
                      <a:schemeClr val="bg1"/>
                    </a:solidFill>
                    <a:latin typeface="Oracle Sans Light" panose="020B0403020204020204" pitchFamily="34" charset="0"/>
                    <a:cs typeface="Oracle Sans Light" panose="020B0403020204020204" pitchFamily="34" charset="0"/>
                  </a:rPr>
                  <a:t> </a:t>
                </a:r>
                <a:r>
                  <a:rPr lang="en-IN" sz="1200" dirty="0" err="1">
                    <a:solidFill>
                      <a:schemeClr val="bg1"/>
                    </a:solidFill>
                    <a:latin typeface="Oracle Sans Light" panose="020B0403020204020204" pitchFamily="34" charset="0"/>
                    <a:cs typeface="Oracle Sans Light" panose="020B0403020204020204" pitchFamily="34" charset="0"/>
                  </a:rPr>
                  <a:t>plaident</a:t>
                </a:r>
                <a:r>
                  <a:rPr lang="en-IN" sz="1200" dirty="0">
                    <a:solidFill>
                      <a:schemeClr val="bg1"/>
                    </a:solidFill>
                    <a:latin typeface="Oracle Sans Light" panose="020B0403020204020204" pitchFamily="34" charset="0"/>
                    <a:cs typeface="Oracle Sans Light" panose="020B0403020204020204" pitchFamily="34" charset="0"/>
                  </a:rPr>
                  <a:t> </a:t>
                </a:r>
                <a:r>
                  <a:rPr lang="en-IN" sz="1200" dirty="0" err="1">
                    <a:solidFill>
                      <a:schemeClr val="bg1"/>
                    </a:solidFill>
                    <a:latin typeface="Oracle Sans Light" panose="020B0403020204020204" pitchFamily="34" charset="0"/>
                    <a:cs typeface="Oracle Sans Light" panose="020B0403020204020204" pitchFamily="34" charset="0"/>
                  </a:rPr>
                  <a:t>en</a:t>
                </a:r>
                <a:r>
                  <a:rPr lang="en-IN" sz="1200" dirty="0">
                    <a:solidFill>
                      <a:schemeClr val="bg1"/>
                    </a:solidFill>
                    <a:latin typeface="Oracle Sans Light" panose="020B0403020204020204" pitchFamily="34" charset="0"/>
                    <a:cs typeface="Oracle Sans Light" panose="020B0403020204020204" pitchFamily="34" charset="0"/>
                  </a:rPr>
                  <a:t> </a:t>
                </a:r>
                <a:r>
                  <a:rPr lang="en-IN" sz="1200" dirty="0" err="1">
                    <a:solidFill>
                      <a:schemeClr val="bg1"/>
                    </a:solidFill>
                    <a:latin typeface="Oracle Sans Light" panose="020B0403020204020204" pitchFamily="34" charset="0"/>
                    <a:cs typeface="Oracle Sans Light" panose="020B0403020204020204" pitchFamily="34" charset="0"/>
                  </a:rPr>
                  <a:t>faveur</a:t>
                </a:r>
                <a:r>
                  <a:rPr lang="en-IN" sz="1200" dirty="0">
                    <a:solidFill>
                      <a:schemeClr val="bg1"/>
                    </a:solidFill>
                    <a:latin typeface="Oracle Sans Light" panose="020B0403020204020204" pitchFamily="34" charset="0"/>
                    <a:cs typeface="Oracle Sans Light" panose="020B0403020204020204" pitchFamily="34" charset="0"/>
                  </a:rPr>
                  <a:t> des </a:t>
                </a:r>
                <a:r>
                  <a:rPr lang="en-IN" sz="1200" dirty="0" err="1">
                    <a:solidFill>
                      <a:schemeClr val="bg1"/>
                    </a:solidFill>
                    <a:latin typeface="Oracle Sans Light" panose="020B0403020204020204" pitchFamily="34" charset="0"/>
                    <a:cs typeface="Oracle Sans Light" panose="020B0403020204020204" pitchFamily="34" charset="0"/>
                  </a:rPr>
                  <a:t>logiciels</a:t>
                </a:r>
                <a:r>
                  <a:rPr lang="en-IN" sz="1200" dirty="0">
                    <a:solidFill>
                      <a:schemeClr val="bg1"/>
                    </a:solidFill>
                    <a:latin typeface="Oracle Sans Light" panose="020B0403020204020204" pitchFamily="34" charset="0"/>
                    <a:cs typeface="Oracle Sans Light" panose="020B0403020204020204" pitchFamily="34" charset="0"/>
                  </a:rPr>
                  <a:t> </a:t>
                </a:r>
                <a:r>
                  <a:rPr lang="en-IN" sz="1200" dirty="0" err="1">
                    <a:solidFill>
                      <a:schemeClr val="bg1"/>
                    </a:solidFill>
                    <a:latin typeface="Oracle Sans Light" panose="020B0403020204020204" pitchFamily="34" charset="0"/>
                    <a:cs typeface="Oracle Sans Light" panose="020B0403020204020204" pitchFamily="34" charset="0"/>
                  </a:rPr>
                  <a:t>libres</a:t>
                </a:r>
                <a:r>
                  <a:rPr lang="en-IN" sz="1200" dirty="0">
                    <a:solidFill>
                      <a:schemeClr val="bg1"/>
                    </a:solidFill>
                    <a:latin typeface="Oracle Sans Light" panose="020B0403020204020204" pitchFamily="34" charset="0"/>
                    <a:cs typeface="Oracle Sans Light" panose="020B0403020204020204" pitchFamily="34" charset="0"/>
                  </a:rPr>
                  <a:t> (OSS) pour moderniser les </a:t>
                </a:r>
                <a:r>
                  <a:rPr lang="en-IN" sz="1200" dirty="0" err="1">
                    <a:solidFill>
                      <a:schemeClr val="bg1"/>
                    </a:solidFill>
                    <a:latin typeface="Oracle Sans Light" panose="020B0403020204020204" pitchFamily="34" charset="0"/>
                    <a:cs typeface="Oracle Sans Light" panose="020B0403020204020204" pitchFamily="34" charset="0"/>
                  </a:rPr>
                  <a:t>systèmes</a:t>
                </a:r>
                <a:r>
                  <a:rPr lang="en-IN" sz="1200" dirty="0">
                    <a:solidFill>
                      <a:schemeClr val="bg1"/>
                    </a:solidFill>
                    <a:latin typeface="Oracle Sans Light" panose="020B0403020204020204" pitchFamily="34" charset="0"/>
                    <a:cs typeface="Oracle Sans Light" panose="020B0403020204020204" pitchFamily="34" charset="0"/>
                  </a:rPr>
                  <a:t> </a:t>
                </a:r>
                <a:r>
                  <a:rPr lang="en-IN" sz="1200" dirty="0" err="1">
                    <a:solidFill>
                      <a:schemeClr val="bg1"/>
                    </a:solidFill>
                    <a:latin typeface="Oracle Sans Light" panose="020B0403020204020204" pitchFamily="34" charset="0"/>
                    <a:cs typeface="Oracle Sans Light" panose="020B0403020204020204" pitchFamily="34" charset="0"/>
                  </a:rPr>
                  <a:t>gouvernementaux</a:t>
                </a:r>
                <a:r>
                  <a:rPr lang="en-IN" sz="1200" dirty="0">
                    <a:solidFill>
                      <a:schemeClr val="bg1"/>
                    </a:solidFill>
                    <a:latin typeface="Oracle Sans Light" panose="020B0403020204020204" pitchFamily="34" charset="0"/>
                    <a:cs typeface="Oracle Sans Light" panose="020B0403020204020204" pitchFamily="34" charset="0"/>
                  </a:rPr>
                  <a:t> </a:t>
                </a:r>
                <a:r>
                  <a:rPr lang="en-IN" sz="1200" dirty="0" err="1">
                    <a:solidFill>
                      <a:schemeClr val="bg1"/>
                    </a:solidFill>
                    <a:latin typeface="Oracle Sans Light" panose="020B0403020204020204" pitchFamily="34" charset="0"/>
                    <a:cs typeface="Oracle Sans Light" panose="020B0403020204020204" pitchFamily="34" charset="0"/>
                  </a:rPr>
                  <a:t>tels</a:t>
                </a:r>
                <a:r>
                  <a:rPr lang="en-IN" sz="1200" dirty="0">
                    <a:solidFill>
                      <a:schemeClr val="bg1"/>
                    </a:solidFill>
                    <a:latin typeface="Oracle Sans Light" panose="020B0403020204020204" pitchFamily="34" charset="0"/>
                    <a:cs typeface="Oracle Sans Light" panose="020B0403020204020204" pitchFamily="34" charset="0"/>
                  </a:rPr>
                  <a:t> que la </a:t>
                </a:r>
                <a:r>
                  <a:rPr lang="en-IN" sz="1200" dirty="0" err="1">
                    <a:solidFill>
                      <a:schemeClr val="bg1"/>
                    </a:solidFill>
                    <a:latin typeface="Oracle Sans Light" panose="020B0403020204020204" pitchFamily="34" charset="0"/>
                    <a:cs typeface="Oracle Sans Light" panose="020B0403020204020204" pitchFamily="34" charset="0"/>
                  </a:rPr>
                  <a:t>numérisation</a:t>
                </a:r>
                <a:r>
                  <a:rPr lang="en-IN" sz="1200" dirty="0">
                    <a:solidFill>
                      <a:schemeClr val="bg1"/>
                    </a:solidFill>
                    <a:latin typeface="Oracle Sans Light" panose="020B0403020204020204" pitchFamily="34" charset="0"/>
                    <a:cs typeface="Oracle Sans Light" panose="020B0403020204020204" pitchFamily="34" charset="0"/>
                  </a:rPr>
                  <a:t> et le </a:t>
                </a:r>
                <a:r>
                  <a:rPr lang="en-IN" sz="1200" dirty="0" err="1">
                    <a:solidFill>
                      <a:schemeClr val="bg1"/>
                    </a:solidFill>
                    <a:latin typeface="Oracle Sans Light" panose="020B0403020204020204" pitchFamily="34" charset="0"/>
                    <a:cs typeface="Oracle Sans Light" panose="020B0403020204020204" pitchFamily="34" charset="0"/>
                  </a:rPr>
                  <a:t>gouvernement</a:t>
                </a:r>
                <a:r>
                  <a:rPr lang="en-IN" sz="1200" dirty="0">
                    <a:solidFill>
                      <a:schemeClr val="bg1"/>
                    </a:solidFill>
                    <a:latin typeface="Oracle Sans Light" panose="020B0403020204020204" pitchFamily="34" charset="0"/>
                    <a:cs typeface="Oracle Sans Light" panose="020B0403020204020204" pitchFamily="34" charset="0"/>
                  </a:rPr>
                  <a:t> numérique.</a:t>
                </a:r>
                <a:endParaRPr lang="en-US" sz="1200" dirty="0">
                  <a:solidFill>
                    <a:schemeClr val="bg1"/>
                  </a:solidFill>
                  <a:latin typeface="Oracle Sans Light" panose="020B0403020204020204" pitchFamily="34" charset="0"/>
                  <a:ea typeface="Lato Light" panose="020F0502020204030203" pitchFamily="34" charset="0"/>
                  <a:cs typeface="Oracle Sans Light" panose="020B0403020204020204" pitchFamily="34" charset="0"/>
                </a:endParaRPr>
              </a:p>
            </p:txBody>
          </p:sp>
        </p:grpSp>
        <p:sp>
          <p:nvSpPr>
            <p:cNvPr id="27" name="ZoneTexte 26">
              <a:extLst>
                <a:ext uri="{FF2B5EF4-FFF2-40B4-BE49-F238E27FC236}">
                  <a16:creationId xmlns:a16="http://schemas.microsoft.com/office/drawing/2014/main" id="{828155B4-8065-4976-13B8-0FC0DD81A748}"/>
                </a:ext>
              </a:extLst>
            </p:cNvPr>
            <p:cNvSpPr txBox="1"/>
            <p:nvPr/>
          </p:nvSpPr>
          <p:spPr>
            <a:xfrm>
              <a:off x="1195316" y="1935164"/>
              <a:ext cx="797010" cy="707886"/>
            </a:xfrm>
            <a:prstGeom prst="rect">
              <a:avLst/>
            </a:prstGeom>
            <a:noFill/>
          </p:spPr>
          <p:txBody>
            <a:bodyPr wrap="square">
              <a:spAutoFit/>
            </a:bodyPr>
            <a:lstStyle/>
            <a:p>
              <a:r>
                <a:rPr lang="fr-CH" sz="4000" dirty="0"/>
                <a:t>💻</a:t>
              </a:r>
              <a:r>
                <a:rPr lang="fr-CH" dirty="0"/>
                <a:t> </a:t>
              </a:r>
              <a:endParaRPr lang="fr-FR" dirty="0"/>
            </a:p>
          </p:txBody>
        </p:sp>
      </p:grpSp>
    </p:spTree>
    <p:extLst>
      <p:ext uri="{BB962C8B-B14F-4D97-AF65-F5344CB8AC3E}">
        <p14:creationId xmlns:p14="http://schemas.microsoft.com/office/powerpoint/2010/main" val="3088330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0-#ppt_w/2"/>
                                          </p:val>
                                        </p:tav>
                                        <p:tav tm="100000">
                                          <p:val>
                                            <p:strVal val="#ppt_x"/>
                                          </p:val>
                                        </p:tav>
                                      </p:tavLst>
                                    </p:anim>
                                    <p:anim calcmode="lin" valueType="num">
                                      <p:cBhvr additive="base">
                                        <p:cTn id="14"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0-#ppt_w/2"/>
                                          </p:val>
                                        </p:tav>
                                        <p:tav tm="100000">
                                          <p:val>
                                            <p:strVal val="#ppt_x"/>
                                          </p:val>
                                        </p:tav>
                                      </p:tavLst>
                                    </p:anim>
                                    <p:anim calcmode="lin" valueType="num">
                                      <p:cBhvr additive="base">
                                        <p:cTn id="20"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0-#ppt_w/2"/>
                                          </p:val>
                                        </p:tav>
                                        <p:tav tm="100000">
                                          <p:val>
                                            <p:strVal val="#ppt_x"/>
                                          </p:val>
                                        </p:tav>
                                      </p:tavLst>
                                    </p:anim>
                                    <p:anim calcmode="lin" valueType="num">
                                      <p:cBhvr additive="base">
                                        <p:cTn id="26"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0-#ppt_w/2"/>
                                          </p:val>
                                        </p:tav>
                                        <p:tav tm="100000">
                                          <p:val>
                                            <p:strVal val="#ppt_x"/>
                                          </p:val>
                                        </p:tav>
                                      </p:tavLst>
                                    </p:anim>
                                    <p:anim calcmode="lin" valueType="num">
                                      <p:cBhvr additive="base">
                                        <p:cTn id="32"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500" fill="hold"/>
                                        <p:tgtEl>
                                          <p:spTgt spid="30"/>
                                        </p:tgtEl>
                                        <p:attrNameLst>
                                          <p:attrName>ppt_x</p:attrName>
                                        </p:attrNameLst>
                                      </p:cBhvr>
                                      <p:tavLst>
                                        <p:tav tm="0">
                                          <p:val>
                                            <p:strVal val="0-#ppt_w/2"/>
                                          </p:val>
                                        </p:tav>
                                        <p:tav tm="100000">
                                          <p:val>
                                            <p:strVal val="#ppt_x"/>
                                          </p:val>
                                        </p:tav>
                                      </p:tavLst>
                                    </p:anim>
                                    <p:anim calcmode="lin" valueType="num">
                                      <p:cBhvr additive="base">
                                        <p:cTn id="38"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98D77-D100-D61D-B765-5EA1253B6F62}"/>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ECB8AF45-FC73-B20C-E1C3-E658F34D9DD0}"/>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908B9C74-4830-2CFE-3BF0-6B05437F19A5}"/>
              </a:ext>
            </a:extLst>
          </p:cNvPr>
          <p:cNvSpPr>
            <a:spLocks noGrp="1"/>
          </p:cNvSpPr>
          <p:nvPr>
            <p:ph type="sldNum" sz="quarter" idx="12"/>
          </p:nvPr>
        </p:nvSpPr>
        <p:spPr/>
        <p:txBody>
          <a:bodyPr/>
          <a:lstStyle/>
          <a:p>
            <a:fld id="{345D60D9-5372-5F40-9443-0F9AE5BDC3C8}" type="slidenum">
              <a:rPr lang="en-US" smtClean="0"/>
              <a:pPr/>
              <a:t>23</a:t>
            </a:fld>
            <a:endParaRPr lang="en-US" dirty="0"/>
          </a:p>
        </p:txBody>
      </p:sp>
      <p:sp>
        <p:nvSpPr>
          <p:cNvPr id="5" name="Text Placeholder 7">
            <a:extLst>
              <a:ext uri="{FF2B5EF4-FFF2-40B4-BE49-F238E27FC236}">
                <a16:creationId xmlns:a16="http://schemas.microsoft.com/office/drawing/2014/main" id="{7252E40A-BE82-3470-212F-3CF231B863EA}"/>
              </a:ext>
            </a:extLst>
          </p:cNvPr>
          <p:cNvSpPr txBox="1">
            <a:spLocks/>
          </p:cNvSpPr>
          <p:nvPr/>
        </p:nvSpPr>
        <p:spPr>
          <a:xfrm>
            <a:off x="857002" y="716369"/>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dirty="0" err="1"/>
              <a:t>Les</a:t>
            </a:r>
            <a:r>
              <a:rPr lang="it-IT" sz="2000" dirty="0"/>
              <a:t> </a:t>
            </a:r>
            <a:r>
              <a:rPr lang="it-IT" sz="2000" dirty="0" err="1"/>
              <a:t>politiques</a:t>
            </a:r>
            <a:r>
              <a:rPr lang="it-IT" sz="2000" dirty="0"/>
              <a:t> </a:t>
            </a:r>
            <a:r>
              <a:rPr lang="it-IT" sz="2000" dirty="0" err="1"/>
              <a:t>gouvernementales</a:t>
            </a:r>
            <a:r>
              <a:rPr lang="it-IT" sz="2000" dirty="0"/>
              <a:t> en </a:t>
            </a:r>
            <a:r>
              <a:rPr lang="it-IT" sz="2000" dirty="0" err="1"/>
              <a:t>matière</a:t>
            </a:r>
            <a:r>
              <a:rPr lang="it-IT" sz="2000" dirty="0"/>
              <a:t> de </a:t>
            </a:r>
            <a:r>
              <a:rPr lang="it-IT" sz="2000" dirty="0" err="1"/>
              <a:t>logiciels</a:t>
            </a:r>
            <a:r>
              <a:rPr lang="it-IT" sz="2000" dirty="0"/>
              <a:t> open source</a:t>
            </a:r>
            <a:endParaRPr lang="en-US" sz="2000" dirty="0"/>
          </a:p>
        </p:txBody>
      </p:sp>
      <p:sp>
        <p:nvSpPr>
          <p:cNvPr id="6" name="Title 5">
            <a:extLst>
              <a:ext uri="{FF2B5EF4-FFF2-40B4-BE49-F238E27FC236}">
                <a16:creationId xmlns:a16="http://schemas.microsoft.com/office/drawing/2014/main" id="{9E281EDA-ABB5-99BF-846F-3F5B03EF0554}"/>
              </a:ext>
            </a:extLst>
          </p:cNvPr>
          <p:cNvSpPr txBox="1">
            <a:spLocks/>
          </p:cNvSpPr>
          <p:nvPr/>
        </p:nvSpPr>
        <p:spPr>
          <a:xfrm>
            <a:off x="768875" y="182403"/>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Moderniser l'informatique gouvernementale </a:t>
            </a:r>
          </a:p>
        </p:txBody>
      </p:sp>
      <p:pic>
        <p:nvPicPr>
          <p:cNvPr id="7" name="Picture 7">
            <a:extLst>
              <a:ext uri="{FF2B5EF4-FFF2-40B4-BE49-F238E27FC236}">
                <a16:creationId xmlns:a16="http://schemas.microsoft.com/office/drawing/2014/main" id="{9ADCB24F-1B5D-D1F7-EA77-625053E59E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429" y="2793590"/>
            <a:ext cx="4248472" cy="2124234"/>
          </a:xfrm>
          <a:prstGeom prst="rect">
            <a:avLst/>
          </a:prstGeom>
          <a:noFill/>
        </p:spPr>
      </p:pic>
      <p:pic>
        <p:nvPicPr>
          <p:cNvPr id="8" name="Picture 2" descr="Flag of the United States of America">
            <a:extLst>
              <a:ext uri="{FF2B5EF4-FFF2-40B4-BE49-F238E27FC236}">
                <a16:creationId xmlns:a16="http://schemas.microsoft.com/office/drawing/2014/main" id="{14BB34BD-4285-8CB7-1055-86017E4311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352" y="1882015"/>
            <a:ext cx="870046" cy="457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5">
            <a:extLst>
              <a:ext uri="{FF2B5EF4-FFF2-40B4-BE49-F238E27FC236}">
                <a16:creationId xmlns:a16="http://schemas.microsoft.com/office/drawing/2014/main" id="{958D64E3-1170-D804-A714-C6DBF55395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5632" y="1882015"/>
            <a:ext cx="918000" cy="457200"/>
          </a:xfrm>
          <a:prstGeom prst="rect">
            <a:avLst/>
          </a:prstGeom>
        </p:spPr>
      </p:pic>
      <p:pic>
        <p:nvPicPr>
          <p:cNvPr id="10" name="Picture 6">
            <a:extLst>
              <a:ext uri="{FF2B5EF4-FFF2-40B4-BE49-F238E27FC236}">
                <a16:creationId xmlns:a16="http://schemas.microsoft.com/office/drawing/2014/main" id="{13C8359D-DC7D-76D3-2B96-20D7E9E289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5866" y="1882015"/>
            <a:ext cx="653526" cy="457200"/>
          </a:xfrm>
          <a:prstGeom prst="rect">
            <a:avLst/>
          </a:prstGeom>
        </p:spPr>
      </p:pic>
      <p:pic>
        <p:nvPicPr>
          <p:cNvPr id="11" name="Picture 10">
            <a:extLst>
              <a:ext uri="{FF2B5EF4-FFF2-40B4-BE49-F238E27FC236}">
                <a16:creationId xmlns:a16="http://schemas.microsoft.com/office/drawing/2014/main" id="{854662A5-E285-D59F-9C31-3FC74FF9B1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1626" y="1882015"/>
            <a:ext cx="733244" cy="4572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A blue flag with the Union Jack in the top left, a seven pointed star beneath it and the southern cross in the right half.">
            <a:extLst>
              <a:ext uri="{FF2B5EF4-FFF2-40B4-BE49-F238E27FC236}">
                <a16:creationId xmlns:a16="http://schemas.microsoft.com/office/drawing/2014/main" id="{ED4BC7E7-5828-9C96-B002-8A95C6FC67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34257" y="5415235"/>
            <a:ext cx="910828" cy="4572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Flag of Germany - Wikipedia">
            <a:extLst>
              <a:ext uri="{FF2B5EF4-FFF2-40B4-BE49-F238E27FC236}">
                <a16:creationId xmlns:a16="http://schemas.microsoft.com/office/drawing/2014/main" id="{0127BC14-679F-03AE-275F-1F79621E10B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07308" y="5415235"/>
            <a:ext cx="684244" cy="4572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Flag of India - Wikipedia">
            <a:extLst>
              <a:ext uri="{FF2B5EF4-FFF2-40B4-BE49-F238E27FC236}">
                <a16:creationId xmlns:a16="http://schemas.microsoft.com/office/drawing/2014/main" id="{DB8D163C-7546-4A26-3443-05A76824841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63092" y="5415235"/>
            <a:ext cx="684945" cy="4572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a:extLst>
              <a:ext uri="{FF2B5EF4-FFF2-40B4-BE49-F238E27FC236}">
                <a16:creationId xmlns:a16="http://schemas.microsoft.com/office/drawing/2014/main" id="{FD0ED70A-D26F-317B-D8AC-01A2D438BE6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19577" y="5415235"/>
            <a:ext cx="685801" cy="457200"/>
          </a:xfrm>
          <a:prstGeom prst="rect">
            <a:avLst/>
          </a:prstGeom>
          <a:noFill/>
          <a:ln>
            <a:solidFill>
              <a:srgbClr val="8B8580"/>
            </a:solidFill>
          </a:ln>
          <a:extLst>
            <a:ext uri="{909E8E84-426E-40DD-AFC4-6F175D3DCCD1}">
              <a14:hiddenFill xmlns:a14="http://schemas.microsoft.com/office/drawing/2010/main">
                <a:solidFill>
                  <a:srgbClr val="FFFFFF"/>
                </a:solidFill>
              </a14:hiddenFill>
            </a:ext>
          </a:extLst>
        </p:spPr>
      </p:pic>
      <p:pic>
        <p:nvPicPr>
          <p:cNvPr id="16" name="Picture 12">
            <a:extLst>
              <a:ext uri="{FF2B5EF4-FFF2-40B4-BE49-F238E27FC236}">
                <a16:creationId xmlns:a16="http://schemas.microsoft.com/office/drawing/2014/main" id="{5AADC806-DBE1-348E-781E-A5F00133B84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9964" y="5415235"/>
            <a:ext cx="685804" cy="457200"/>
          </a:xfrm>
          <a:prstGeom prst="rect">
            <a:avLst/>
          </a:prstGeom>
        </p:spPr>
      </p:pic>
      <p:pic>
        <p:nvPicPr>
          <p:cNvPr id="17" name="Picture 4">
            <a:extLst>
              <a:ext uri="{FF2B5EF4-FFF2-40B4-BE49-F238E27FC236}">
                <a16:creationId xmlns:a16="http://schemas.microsoft.com/office/drawing/2014/main" id="{42A2D06B-FC35-FAE8-6083-401F8804525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60165" y="1893438"/>
            <a:ext cx="6858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a:extLst>
              <a:ext uri="{FF2B5EF4-FFF2-40B4-BE49-F238E27FC236}">
                <a16:creationId xmlns:a16="http://schemas.microsoft.com/office/drawing/2014/main" id="{626052A0-ABB5-E618-0CDC-273895E9989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67104" y="1882015"/>
            <a:ext cx="910828" cy="4572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4">
            <a:extLst>
              <a:ext uri="{FF2B5EF4-FFF2-40B4-BE49-F238E27FC236}">
                <a16:creationId xmlns:a16="http://schemas.microsoft.com/office/drawing/2014/main" id="{C959055A-2F3B-77CE-1B65-B584F370265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76918" y="5415235"/>
            <a:ext cx="685800" cy="457200"/>
          </a:xfrm>
          <a:prstGeom prst="rect">
            <a:avLst/>
          </a:prstGeom>
          <a:noFill/>
          <a:ln>
            <a:solidFill>
              <a:srgbClr val="8B8580"/>
            </a:solidFill>
          </a:ln>
          <a:extLst>
            <a:ext uri="{909E8E84-426E-40DD-AFC4-6F175D3DCCD1}">
              <a14:hiddenFill xmlns:a14="http://schemas.microsoft.com/office/drawing/2010/main">
                <a:solidFill>
                  <a:srgbClr val="FFFFFF"/>
                </a:solidFill>
              </a14:hiddenFill>
            </a:ext>
          </a:extLst>
        </p:spPr>
      </p:pic>
      <p:sp>
        <p:nvSpPr>
          <p:cNvPr id="20" name="TextBox 41">
            <a:extLst>
              <a:ext uri="{FF2B5EF4-FFF2-40B4-BE49-F238E27FC236}">
                <a16:creationId xmlns:a16="http://schemas.microsoft.com/office/drawing/2014/main" id="{D58A8657-CDC7-7AE4-6979-83457DE8EBA0}"/>
              </a:ext>
            </a:extLst>
          </p:cNvPr>
          <p:cNvSpPr txBox="1"/>
          <p:nvPr/>
        </p:nvSpPr>
        <p:spPr>
          <a:xfrm>
            <a:off x="6246037" y="2840044"/>
            <a:ext cx="5955293" cy="2031325"/>
          </a:xfrm>
          <a:prstGeom prst="rect">
            <a:avLst/>
          </a:prstGeom>
          <a:noFill/>
        </p:spPr>
        <p:txBody>
          <a:bodyPr wrap="square" rtlCol="0">
            <a:spAutoFit/>
          </a:bodyPr>
          <a:lstStyle/>
          <a:p>
            <a:r>
              <a:rPr lang="fr-FR" sz="1800" b="1" dirty="0"/>
              <a:t>✅ </a:t>
            </a:r>
            <a:r>
              <a:rPr dirty="0"/>
              <a:t>Directives, </a:t>
            </a:r>
            <a:r>
              <a:rPr dirty="0" err="1"/>
              <a:t>Règlements</a:t>
            </a:r>
            <a:r>
              <a:rPr dirty="0"/>
              <a:t>, </a:t>
            </a:r>
            <a:r>
              <a:rPr dirty="0" err="1"/>
              <a:t>Décrets</a:t>
            </a:r>
            <a:r>
              <a:rPr dirty="0"/>
              <a:t> </a:t>
            </a:r>
            <a:r>
              <a:rPr dirty="0" err="1"/>
              <a:t>exécutifs</a:t>
            </a:r>
            <a:endParaRPr dirty="0"/>
          </a:p>
          <a:p>
            <a:r>
              <a:rPr lang="fr-FR" sz="1800" b="1" dirty="0"/>
              <a:t>✅ </a:t>
            </a:r>
            <a:r>
              <a:rPr dirty="0"/>
              <a:t>Obligations et </a:t>
            </a:r>
            <a:r>
              <a:rPr dirty="0" err="1"/>
              <a:t>recommandations</a:t>
            </a:r>
            <a:r>
              <a:rPr dirty="0"/>
              <a:t> </a:t>
            </a:r>
            <a:r>
              <a:rPr dirty="0" err="1"/>
              <a:t>en</a:t>
            </a:r>
            <a:r>
              <a:rPr dirty="0"/>
              <a:t> matière de </a:t>
            </a:r>
            <a:r>
              <a:rPr dirty="0" err="1"/>
              <a:t>passation</a:t>
            </a:r>
            <a:r>
              <a:rPr dirty="0"/>
              <a:t> des </a:t>
            </a:r>
            <a:r>
              <a:rPr dirty="0" err="1"/>
              <a:t>marchés</a:t>
            </a:r>
            <a:endParaRPr dirty="0"/>
          </a:p>
          <a:p>
            <a:r>
              <a:rPr lang="fr-FR" sz="1800" b="1" dirty="0"/>
              <a:t>✅ </a:t>
            </a:r>
            <a:r>
              <a:rPr dirty="0"/>
              <a:t>Mode </a:t>
            </a:r>
            <a:r>
              <a:rPr dirty="0" err="1"/>
              <a:t>d'emploi</a:t>
            </a:r>
            <a:r>
              <a:rPr dirty="0"/>
              <a:t> des </a:t>
            </a:r>
            <a:r>
              <a:rPr dirty="0" err="1"/>
              <a:t>lignes</a:t>
            </a:r>
            <a:r>
              <a:rPr dirty="0"/>
              <a:t> directrices</a:t>
            </a:r>
          </a:p>
          <a:p>
            <a:r>
              <a:rPr lang="fr-FR" sz="1800" b="1" dirty="0"/>
              <a:t>✅ </a:t>
            </a:r>
            <a:r>
              <a:rPr dirty="0"/>
              <a:t>Formation sur le </a:t>
            </a:r>
            <a:r>
              <a:rPr dirty="0" err="1"/>
              <a:t>développement</a:t>
            </a:r>
            <a:r>
              <a:rPr dirty="0"/>
              <a:t> et </a:t>
            </a:r>
            <a:r>
              <a:rPr dirty="0" err="1"/>
              <a:t>l'utilisation</a:t>
            </a:r>
            <a:r>
              <a:rPr dirty="0"/>
              <a:t> des </a:t>
            </a:r>
            <a:r>
              <a:rPr dirty="0" err="1"/>
              <a:t>logiciels</a:t>
            </a:r>
            <a:r>
              <a:rPr dirty="0"/>
              <a:t> open source (OSS)</a:t>
            </a:r>
          </a:p>
          <a:p>
            <a:r>
              <a:rPr lang="fr-FR" sz="1800" b="1" dirty="0"/>
              <a:t>✅ </a:t>
            </a:r>
            <a:r>
              <a:rPr dirty="0" err="1"/>
              <a:t>Neutralité</a:t>
            </a:r>
            <a:r>
              <a:rPr dirty="0"/>
              <a:t> </a:t>
            </a:r>
            <a:r>
              <a:rPr dirty="0" err="1"/>
              <a:t>technologique</a:t>
            </a:r>
            <a:endParaRPr dirty="0"/>
          </a:p>
        </p:txBody>
      </p:sp>
      <p:sp>
        <p:nvSpPr>
          <p:cNvPr id="21" name="TextBox 42">
            <a:extLst>
              <a:ext uri="{FF2B5EF4-FFF2-40B4-BE49-F238E27FC236}">
                <a16:creationId xmlns:a16="http://schemas.microsoft.com/office/drawing/2014/main" id="{25447915-8888-82B0-D116-59A9A671FDE3}"/>
              </a:ext>
            </a:extLst>
          </p:cNvPr>
          <p:cNvSpPr txBox="1"/>
          <p:nvPr/>
        </p:nvSpPr>
        <p:spPr>
          <a:xfrm>
            <a:off x="6246037" y="1984898"/>
            <a:ext cx="5234831" cy="369332"/>
          </a:xfrm>
          <a:prstGeom prst="rect">
            <a:avLst/>
          </a:prstGeom>
          <a:noFill/>
        </p:spPr>
        <p:txBody>
          <a:bodyPr wrap="none" rtlCol="0">
            <a:spAutoFit/>
          </a:bodyPr>
          <a:lstStyle/>
          <a:p>
            <a:r>
              <a:rPr b="1" dirty="0"/>
              <a:t>600+ politiques </a:t>
            </a:r>
            <a:r>
              <a:rPr b="1" dirty="0" err="1"/>
              <a:t>gouvernementales</a:t>
            </a:r>
            <a:r>
              <a:rPr b="1" dirty="0"/>
              <a:t> </a:t>
            </a:r>
            <a:r>
              <a:rPr b="1" dirty="0" err="1"/>
              <a:t>nationales</a:t>
            </a:r>
            <a:endParaRPr b="1" dirty="0"/>
          </a:p>
        </p:txBody>
      </p:sp>
    </p:spTree>
    <p:extLst>
      <p:ext uri="{BB962C8B-B14F-4D97-AF65-F5344CB8AC3E}">
        <p14:creationId xmlns:p14="http://schemas.microsoft.com/office/powerpoint/2010/main" val="177029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80BC3-E27E-A760-B533-0B1F7145C4C0}"/>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8A75E8-5BEE-594B-09C2-80F86A366B89}"/>
              </a:ext>
            </a:extLst>
          </p:cNvPr>
          <p:cNvSpPr>
            <a:spLocks noGrp="1"/>
          </p:cNvSpPr>
          <p:nvPr>
            <p:ph type="ftr" sz="quarter" idx="11"/>
          </p:nvPr>
        </p:nvSpPr>
        <p:spPr/>
        <p:txBody>
          <a:bodyPr/>
          <a:lstStyle/>
          <a:p>
            <a:r>
              <a:rPr lang="en-US" dirty="0"/>
              <a:t>Copyright © 2025 Oracle</a:t>
            </a:r>
          </a:p>
        </p:txBody>
      </p:sp>
      <p:sp>
        <p:nvSpPr>
          <p:cNvPr id="3" name="Slide Number Placeholder 2">
            <a:extLst>
              <a:ext uri="{FF2B5EF4-FFF2-40B4-BE49-F238E27FC236}">
                <a16:creationId xmlns:a16="http://schemas.microsoft.com/office/drawing/2014/main" id="{E45F60D3-EBD3-948B-AFD8-FEB1EDA84571}"/>
              </a:ext>
            </a:extLst>
          </p:cNvPr>
          <p:cNvSpPr>
            <a:spLocks noGrp="1"/>
          </p:cNvSpPr>
          <p:nvPr>
            <p:ph type="sldNum" sz="quarter" idx="12"/>
          </p:nvPr>
        </p:nvSpPr>
        <p:spPr/>
        <p:txBody>
          <a:bodyPr/>
          <a:lstStyle/>
          <a:p>
            <a:fld id="{345D60D9-5372-5F40-9443-0F9AE5BDC3C8}" type="slidenum">
              <a:rPr lang="en-US" smtClean="0"/>
              <a:pPr/>
              <a:t>24</a:t>
            </a:fld>
            <a:endParaRPr lang="en-US" dirty="0"/>
          </a:p>
        </p:txBody>
      </p:sp>
      <p:sp>
        <p:nvSpPr>
          <p:cNvPr id="4" name="Title 3">
            <a:extLst>
              <a:ext uri="{FF2B5EF4-FFF2-40B4-BE49-F238E27FC236}">
                <a16:creationId xmlns:a16="http://schemas.microsoft.com/office/drawing/2014/main" id="{41EB4ADC-3118-8A9C-C334-3BA0F5F5CF09}"/>
              </a:ext>
            </a:extLst>
          </p:cNvPr>
          <p:cNvSpPr>
            <a:spLocks noGrp="1"/>
          </p:cNvSpPr>
          <p:nvPr>
            <p:ph type="title"/>
          </p:nvPr>
        </p:nvSpPr>
        <p:spPr>
          <a:xfrm>
            <a:off x="768870" y="2337132"/>
            <a:ext cx="11180113" cy="1280160"/>
          </a:xfrm>
        </p:spPr>
        <p:txBody>
          <a:bodyPr/>
          <a:lstStyle/>
          <a:p>
            <a:r>
              <a:rPr lang="en-US" dirty="0"/>
              <a:t>Transformation des </a:t>
            </a:r>
            <a:r>
              <a:rPr lang="en-US" dirty="0" err="1"/>
              <a:t>compétences</a:t>
            </a:r>
            <a:r>
              <a:rPr lang="en-US" dirty="0"/>
              <a:t> et des talents IT </a:t>
            </a:r>
          </a:p>
        </p:txBody>
      </p:sp>
      <p:sp>
        <p:nvSpPr>
          <p:cNvPr id="9" name="Espace réservé du texte 5">
            <a:extLst>
              <a:ext uri="{FF2B5EF4-FFF2-40B4-BE49-F238E27FC236}">
                <a16:creationId xmlns:a16="http://schemas.microsoft.com/office/drawing/2014/main" id="{7CB4DC0C-D6D8-C4FF-A61D-D7D936C829A9}"/>
              </a:ext>
            </a:extLst>
          </p:cNvPr>
          <p:cNvSpPr>
            <a:spLocks noGrp="1"/>
          </p:cNvSpPr>
          <p:nvPr>
            <p:ph type="body" sz="quarter" idx="33"/>
          </p:nvPr>
        </p:nvSpPr>
        <p:spPr>
          <a:xfrm>
            <a:off x="776689" y="4135193"/>
            <a:ext cx="10158984" cy="681251"/>
          </a:xfrm>
        </p:spPr>
        <p:txBody>
          <a:bodyPr/>
          <a:lstStyle/>
          <a:p>
            <a:endParaRPr lang="fr-FR" dirty="0"/>
          </a:p>
          <a:p>
            <a:endParaRPr lang="fr-FR" dirty="0"/>
          </a:p>
        </p:txBody>
      </p:sp>
    </p:spTree>
    <p:extLst>
      <p:ext uri="{BB962C8B-B14F-4D97-AF65-F5344CB8AC3E}">
        <p14:creationId xmlns:p14="http://schemas.microsoft.com/office/powerpoint/2010/main" val="3089108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6B409-3D87-F976-75FA-1A90D3C8DC12}"/>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A93E0EB9-C9A5-400C-2F45-A5869A02103C}"/>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81D7C508-1208-017B-FAF2-FB35B22A4898}"/>
              </a:ext>
            </a:extLst>
          </p:cNvPr>
          <p:cNvSpPr>
            <a:spLocks noGrp="1"/>
          </p:cNvSpPr>
          <p:nvPr>
            <p:ph type="sldNum" sz="quarter" idx="12"/>
          </p:nvPr>
        </p:nvSpPr>
        <p:spPr/>
        <p:txBody>
          <a:bodyPr/>
          <a:lstStyle/>
          <a:p>
            <a:fld id="{345D60D9-5372-5F40-9443-0F9AE5BDC3C8}" type="slidenum">
              <a:rPr lang="en-US" smtClean="0"/>
              <a:pPr/>
              <a:t>25</a:t>
            </a:fld>
            <a:endParaRPr lang="en-US" dirty="0"/>
          </a:p>
        </p:txBody>
      </p:sp>
      <p:sp>
        <p:nvSpPr>
          <p:cNvPr id="5" name="Text Placeholder 7">
            <a:extLst>
              <a:ext uri="{FF2B5EF4-FFF2-40B4-BE49-F238E27FC236}">
                <a16:creationId xmlns:a16="http://schemas.microsoft.com/office/drawing/2014/main" id="{CD179FA8-E2A4-CE6F-F254-30ED914DA7FB}"/>
              </a:ext>
            </a:extLst>
          </p:cNvPr>
          <p:cNvSpPr txBox="1">
            <a:spLocks/>
          </p:cNvSpPr>
          <p:nvPr/>
        </p:nvSpPr>
        <p:spPr>
          <a:xfrm>
            <a:off x="857002" y="716369"/>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dirty="0" err="1"/>
              <a:t>Attirer</a:t>
            </a:r>
            <a:r>
              <a:rPr lang="it-IT" sz="2000" dirty="0"/>
              <a:t> et </a:t>
            </a:r>
            <a:r>
              <a:rPr lang="it-IT" sz="2000" dirty="0" err="1"/>
              <a:t>recruter</a:t>
            </a:r>
            <a:r>
              <a:rPr lang="it-IT" sz="2000" dirty="0"/>
              <a:t> </a:t>
            </a:r>
            <a:r>
              <a:rPr lang="it-IT" sz="2000" dirty="0" err="1"/>
              <a:t>des</a:t>
            </a:r>
            <a:r>
              <a:rPr lang="it-IT" sz="2000" dirty="0"/>
              <a:t> talents en </a:t>
            </a:r>
            <a:r>
              <a:rPr lang="it-IT" sz="2000" dirty="0" err="1"/>
              <a:t>informatique</a:t>
            </a:r>
            <a:r>
              <a:rPr lang="it-IT" sz="2000" dirty="0"/>
              <a:t> </a:t>
            </a:r>
            <a:r>
              <a:rPr lang="it-IT" sz="2000" dirty="0" err="1"/>
              <a:t>grâce</a:t>
            </a:r>
            <a:r>
              <a:rPr lang="it-IT" sz="2000" dirty="0"/>
              <a:t> </a:t>
            </a:r>
            <a:r>
              <a:rPr lang="it-IT" sz="2000" dirty="0" err="1"/>
              <a:t>aux</a:t>
            </a:r>
            <a:r>
              <a:rPr lang="it-IT" sz="2000" dirty="0"/>
              <a:t> </a:t>
            </a:r>
            <a:r>
              <a:rPr lang="it-IT" sz="2000" dirty="0" err="1"/>
              <a:t>logiciels</a:t>
            </a:r>
            <a:r>
              <a:rPr lang="it-IT" sz="2000" dirty="0"/>
              <a:t> open source</a:t>
            </a:r>
            <a:endParaRPr lang="en-US" sz="2000" dirty="0"/>
          </a:p>
        </p:txBody>
      </p:sp>
      <p:sp>
        <p:nvSpPr>
          <p:cNvPr id="6" name="Title 5">
            <a:extLst>
              <a:ext uri="{FF2B5EF4-FFF2-40B4-BE49-F238E27FC236}">
                <a16:creationId xmlns:a16="http://schemas.microsoft.com/office/drawing/2014/main" id="{05679770-2E5B-C93D-9C35-EC9BE7EECF9D}"/>
              </a:ext>
            </a:extLst>
          </p:cNvPr>
          <p:cNvSpPr txBox="1">
            <a:spLocks/>
          </p:cNvSpPr>
          <p:nvPr/>
        </p:nvSpPr>
        <p:spPr>
          <a:xfrm>
            <a:off x="768875" y="182403"/>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Transformation des compétences et des talents IT </a:t>
            </a:r>
          </a:p>
        </p:txBody>
      </p:sp>
      <p:pic>
        <p:nvPicPr>
          <p:cNvPr id="8" name="Image 7">
            <a:extLst>
              <a:ext uri="{FF2B5EF4-FFF2-40B4-BE49-F238E27FC236}">
                <a16:creationId xmlns:a16="http://schemas.microsoft.com/office/drawing/2014/main" id="{F6B4285E-9768-DCB2-57A2-ADE3A82F0C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8465" y="1926864"/>
            <a:ext cx="4088026" cy="4088026"/>
          </a:xfrm>
          <a:prstGeom prst="rect">
            <a:avLst/>
          </a:prstGeom>
        </p:spPr>
      </p:pic>
      <p:sp>
        <p:nvSpPr>
          <p:cNvPr id="11" name="ZoneTexte 10">
            <a:extLst>
              <a:ext uri="{FF2B5EF4-FFF2-40B4-BE49-F238E27FC236}">
                <a16:creationId xmlns:a16="http://schemas.microsoft.com/office/drawing/2014/main" id="{CFCB3FE5-55D9-1279-57C2-8E20C15BBE69}"/>
              </a:ext>
            </a:extLst>
          </p:cNvPr>
          <p:cNvSpPr txBox="1"/>
          <p:nvPr/>
        </p:nvSpPr>
        <p:spPr>
          <a:xfrm>
            <a:off x="625509" y="1580875"/>
            <a:ext cx="6749877" cy="4555093"/>
          </a:xfrm>
          <a:prstGeom prst="rect">
            <a:avLst/>
          </a:prstGeom>
          <a:noFill/>
        </p:spPr>
        <p:txBody>
          <a:bodyPr wrap="square">
            <a:spAutoFit/>
          </a:bodyPr>
          <a:lstStyle/>
          <a:p>
            <a:pPr>
              <a:buNone/>
            </a:pPr>
            <a:r>
              <a:rPr lang="fr-CH" b="1" dirty="0"/>
              <a:t>Pile technologique moderne</a:t>
            </a:r>
            <a:endParaRPr lang="fr-CH" dirty="0"/>
          </a:p>
          <a:p>
            <a:r>
              <a:rPr lang="fr-FR" sz="1600" b="1" dirty="0"/>
              <a:t>✅ </a:t>
            </a:r>
            <a:r>
              <a:rPr lang="fr-CH" sz="1600" dirty="0"/>
              <a:t>Les logiciels libres (OSS) améliorent la productivité et facilitent l'innovation.</a:t>
            </a:r>
          </a:p>
          <a:p>
            <a:pPr>
              <a:buFont typeface="Arial" panose="020B0604020202020204" pitchFamily="34" charset="0"/>
              <a:buChar char="•"/>
            </a:pPr>
            <a:endParaRPr lang="fr-CH" dirty="0"/>
          </a:p>
          <a:p>
            <a:pPr>
              <a:buNone/>
            </a:pPr>
            <a:r>
              <a:rPr lang="fr-CH" b="1" dirty="0"/>
              <a:t>Large écosystème d'outils interopérables</a:t>
            </a:r>
            <a:endParaRPr lang="fr-CH" dirty="0"/>
          </a:p>
          <a:p>
            <a:r>
              <a:rPr lang="fr-FR" sz="1600" b="1" dirty="0"/>
              <a:t>✅ </a:t>
            </a:r>
            <a:r>
              <a:rPr lang="fr-CH" sz="1600" dirty="0"/>
              <a:t>Produits, outils, bibliothèques et </a:t>
            </a:r>
            <a:r>
              <a:rPr lang="fr-CH" sz="1600" dirty="0" err="1"/>
              <a:t>frameworks</a:t>
            </a:r>
            <a:r>
              <a:rPr lang="fr-CH" sz="1600" dirty="0"/>
              <a:t> OSS compatibles pour l'interopérabilité.</a:t>
            </a:r>
          </a:p>
          <a:p>
            <a:pPr>
              <a:buFont typeface="Arial" panose="020B0604020202020204" pitchFamily="34" charset="0"/>
              <a:buChar char="•"/>
            </a:pPr>
            <a:endParaRPr lang="fr-CH" dirty="0"/>
          </a:p>
          <a:p>
            <a:pPr>
              <a:buNone/>
            </a:pPr>
            <a:r>
              <a:rPr lang="fr-CH" b="1" dirty="0"/>
              <a:t>Augmenter l'agilité des développeurs</a:t>
            </a:r>
            <a:endParaRPr lang="fr-CH" dirty="0"/>
          </a:p>
          <a:p>
            <a:r>
              <a:rPr lang="fr-FR" sz="1600" b="1" dirty="0"/>
              <a:t>✅ </a:t>
            </a:r>
            <a:r>
              <a:rPr lang="fr-CH" sz="1600" dirty="0"/>
              <a:t>Architecture de </a:t>
            </a:r>
            <a:r>
              <a:rPr lang="fr-CH" sz="1600" dirty="0" err="1"/>
              <a:t>microservices</a:t>
            </a:r>
            <a:r>
              <a:rPr lang="fr-CH" sz="1600" dirty="0"/>
              <a:t> : services faiblement couplés pour une meilleure agilité des développeurs.</a:t>
            </a:r>
          </a:p>
          <a:p>
            <a:endParaRPr lang="fr-CH" sz="1600" dirty="0"/>
          </a:p>
          <a:p>
            <a:r>
              <a:rPr lang="fr-FR" sz="1600" b="1" dirty="0"/>
              <a:t>✅ </a:t>
            </a:r>
            <a:r>
              <a:rPr lang="fr-CH" sz="1600" dirty="0"/>
              <a:t>DevOps : livraison, déploiement et amélioration continues.</a:t>
            </a:r>
          </a:p>
          <a:p>
            <a:pPr>
              <a:buFont typeface="Arial" panose="020B0604020202020204" pitchFamily="34" charset="0"/>
              <a:buChar char="•"/>
            </a:pPr>
            <a:endParaRPr lang="fr-CH" dirty="0"/>
          </a:p>
          <a:p>
            <a:pPr>
              <a:buNone/>
            </a:pPr>
            <a:r>
              <a:rPr lang="fr-CH" b="1" dirty="0"/>
              <a:t>Contribuer à des projets open source</a:t>
            </a:r>
            <a:endParaRPr lang="fr-CH" dirty="0"/>
          </a:p>
          <a:p>
            <a:r>
              <a:rPr lang="fr-FR" sz="1600" b="1" dirty="0"/>
              <a:t>✅ </a:t>
            </a:r>
            <a:r>
              <a:rPr lang="fr-CH" sz="1600" dirty="0"/>
              <a:t>Partager des logiciels open source et promouvoir la réutilisation de code (par exemple, </a:t>
            </a:r>
            <a:r>
              <a:rPr lang="fr-CH" sz="1600" dirty="0" err="1"/>
              <a:t>code.gov</a:t>
            </a:r>
            <a:r>
              <a:rPr lang="fr-CH" sz="1600" dirty="0"/>
              <a:t>).</a:t>
            </a:r>
          </a:p>
        </p:txBody>
      </p:sp>
    </p:spTree>
    <p:extLst>
      <p:ext uri="{BB962C8B-B14F-4D97-AF65-F5344CB8AC3E}">
        <p14:creationId xmlns:p14="http://schemas.microsoft.com/office/powerpoint/2010/main" val="39589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FA5FA-80D0-06DD-DC26-9CBFCA4B1D7E}"/>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240807B7-9653-1053-1AE5-81F4B4698D08}"/>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1B7B2C2F-DA98-74B5-4703-37CF0E6B17B7}"/>
              </a:ext>
            </a:extLst>
          </p:cNvPr>
          <p:cNvSpPr>
            <a:spLocks noGrp="1"/>
          </p:cNvSpPr>
          <p:nvPr>
            <p:ph type="sldNum" sz="quarter" idx="12"/>
          </p:nvPr>
        </p:nvSpPr>
        <p:spPr/>
        <p:txBody>
          <a:bodyPr/>
          <a:lstStyle/>
          <a:p>
            <a:fld id="{345D60D9-5372-5F40-9443-0F9AE5BDC3C8}" type="slidenum">
              <a:rPr lang="en-US" smtClean="0"/>
              <a:pPr/>
              <a:t>26</a:t>
            </a:fld>
            <a:endParaRPr lang="en-US" dirty="0"/>
          </a:p>
        </p:txBody>
      </p:sp>
      <p:sp>
        <p:nvSpPr>
          <p:cNvPr id="5" name="Text Placeholder 7">
            <a:extLst>
              <a:ext uri="{FF2B5EF4-FFF2-40B4-BE49-F238E27FC236}">
                <a16:creationId xmlns:a16="http://schemas.microsoft.com/office/drawing/2014/main" id="{2973C453-0179-C7EE-422B-7BDCB1CED289}"/>
              </a:ext>
            </a:extLst>
          </p:cNvPr>
          <p:cNvSpPr txBox="1">
            <a:spLocks/>
          </p:cNvSpPr>
          <p:nvPr/>
        </p:nvSpPr>
        <p:spPr>
          <a:xfrm>
            <a:off x="857002" y="716369"/>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dirty="0"/>
              <a:t>MySQL est la base de </a:t>
            </a:r>
            <a:r>
              <a:rPr lang="it-IT" sz="2000" dirty="0" err="1"/>
              <a:t>données</a:t>
            </a:r>
            <a:r>
              <a:rPr lang="it-IT" sz="2000" dirty="0"/>
              <a:t> open source </a:t>
            </a:r>
            <a:r>
              <a:rPr lang="it-IT" sz="2000" dirty="0" err="1"/>
              <a:t>numéro</a:t>
            </a:r>
            <a:r>
              <a:rPr lang="it-IT" sz="2000" dirty="0"/>
              <a:t> 1</a:t>
            </a:r>
            <a:endParaRPr lang="en-US" sz="2000" dirty="0"/>
          </a:p>
        </p:txBody>
      </p:sp>
      <p:sp>
        <p:nvSpPr>
          <p:cNvPr id="6" name="Title 5">
            <a:extLst>
              <a:ext uri="{FF2B5EF4-FFF2-40B4-BE49-F238E27FC236}">
                <a16:creationId xmlns:a16="http://schemas.microsoft.com/office/drawing/2014/main" id="{1B374B3D-4BB9-BE78-CC21-C2F0FF83CE98}"/>
              </a:ext>
            </a:extLst>
          </p:cNvPr>
          <p:cNvSpPr txBox="1">
            <a:spLocks/>
          </p:cNvSpPr>
          <p:nvPr/>
        </p:nvSpPr>
        <p:spPr>
          <a:xfrm>
            <a:off x="760476" y="319922"/>
            <a:ext cx="10671048" cy="561717"/>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Transformation des compétences et des talents IT</a:t>
            </a:r>
          </a:p>
        </p:txBody>
      </p:sp>
      <p:grpSp>
        <p:nvGrpSpPr>
          <p:cNvPr id="8" name="Group 12">
            <a:extLst>
              <a:ext uri="{FF2B5EF4-FFF2-40B4-BE49-F238E27FC236}">
                <a16:creationId xmlns:a16="http://schemas.microsoft.com/office/drawing/2014/main" id="{71018493-F2EC-CDA4-89F8-0E8ADCDA9E18}"/>
              </a:ext>
            </a:extLst>
          </p:cNvPr>
          <p:cNvGrpSpPr/>
          <p:nvPr/>
        </p:nvGrpSpPr>
        <p:grpSpPr>
          <a:xfrm>
            <a:off x="807688" y="1785773"/>
            <a:ext cx="10576624" cy="2390526"/>
            <a:chOff x="1163146" y="2030394"/>
            <a:chExt cx="10576624" cy="2390526"/>
          </a:xfrm>
        </p:grpSpPr>
        <p:pic>
          <p:nvPicPr>
            <p:cNvPr id="9" name="Picture 3">
              <a:extLst>
                <a:ext uri="{FF2B5EF4-FFF2-40B4-BE49-F238E27FC236}">
                  <a16:creationId xmlns:a16="http://schemas.microsoft.com/office/drawing/2014/main" id="{C1D3A9D7-D85B-668C-6AF6-F6C03B86C971}"/>
                </a:ext>
              </a:extLst>
            </p:cNvPr>
            <p:cNvPicPr>
              <a:picLocks noChangeAspect="1"/>
            </p:cNvPicPr>
            <p:nvPr/>
          </p:nvPicPr>
          <p:blipFill>
            <a:blip r:embed="rId2"/>
            <a:stretch>
              <a:fillRect/>
            </a:stretch>
          </p:blipFill>
          <p:spPr>
            <a:xfrm>
              <a:off x="1163146" y="2030394"/>
              <a:ext cx="10576624" cy="2390526"/>
            </a:xfrm>
            <a:prstGeom prst="rect">
              <a:avLst/>
            </a:prstGeom>
          </p:spPr>
        </p:pic>
        <p:pic>
          <p:nvPicPr>
            <p:cNvPr id="10" name="Picture 11">
              <a:extLst>
                <a:ext uri="{FF2B5EF4-FFF2-40B4-BE49-F238E27FC236}">
                  <a16:creationId xmlns:a16="http://schemas.microsoft.com/office/drawing/2014/main" id="{41D9E0D2-D758-F16E-6D2B-B74BABF29D5C}"/>
                </a:ext>
              </a:extLst>
            </p:cNvPr>
            <p:cNvPicPr>
              <a:picLocks noChangeAspect="1"/>
            </p:cNvPicPr>
            <p:nvPr/>
          </p:nvPicPr>
          <p:blipFill>
            <a:blip r:embed="rId3"/>
            <a:stretch>
              <a:fillRect/>
            </a:stretch>
          </p:blipFill>
          <p:spPr>
            <a:xfrm>
              <a:off x="11219070" y="2050427"/>
              <a:ext cx="520700" cy="330377"/>
            </a:xfrm>
            <a:prstGeom prst="rect">
              <a:avLst/>
            </a:prstGeom>
          </p:spPr>
        </p:pic>
      </p:grpSp>
      <p:sp>
        <p:nvSpPr>
          <p:cNvPr id="12" name="TextBox 9">
            <a:extLst>
              <a:ext uri="{FF2B5EF4-FFF2-40B4-BE49-F238E27FC236}">
                <a16:creationId xmlns:a16="http://schemas.microsoft.com/office/drawing/2014/main" id="{92FE5152-FC04-4298-50B1-88B3F255CE7D}"/>
              </a:ext>
            </a:extLst>
          </p:cNvPr>
          <p:cNvSpPr txBox="1"/>
          <p:nvPr/>
        </p:nvSpPr>
        <p:spPr>
          <a:xfrm>
            <a:off x="835773" y="4617144"/>
            <a:ext cx="4941454" cy="246221"/>
          </a:xfrm>
          <a:prstGeom prst="rect">
            <a:avLst/>
          </a:prstGeom>
          <a:noFill/>
        </p:spPr>
        <p:txBody>
          <a:bodyPr wrap="square" rtlCol="0">
            <a:spAutoFit/>
          </a:bodyPr>
          <a:lstStyle/>
          <a:p>
            <a:r>
              <a:rPr lang="fi-FI" sz="1000" dirty="0" err="1"/>
              <a:t>Source</a:t>
            </a:r>
            <a:r>
              <a:rPr lang="fi-FI" sz="1000" dirty="0"/>
              <a:t>: </a:t>
            </a:r>
            <a:r>
              <a:rPr lang="en-US" sz="1000" dirty="0">
                <a:hlinkClick r:id="rId4"/>
              </a:rPr>
              <a:t>DB Engines Ranking</a:t>
            </a:r>
            <a:endParaRPr lang="en-US" sz="1000" dirty="0"/>
          </a:p>
        </p:txBody>
      </p:sp>
      <p:sp>
        <p:nvSpPr>
          <p:cNvPr id="13" name="Rectangle 12">
            <a:extLst>
              <a:ext uri="{FF2B5EF4-FFF2-40B4-BE49-F238E27FC236}">
                <a16:creationId xmlns:a16="http://schemas.microsoft.com/office/drawing/2014/main" id="{410F8B61-AE23-5B54-2ACA-BD1A39691693}"/>
              </a:ext>
            </a:extLst>
          </p:cNvPr>
          <p:cNvSpPr/>
          <p:nvPr/>
        </p:nvSpPr>
        <p:spPr>
          <a:xfrm>
            <a:off x="475129" y="1593699"/>
            <a:ext cx="11241742" cy="2828543"/>
          </a:xfrm>
          <a:prstGeom prst="rect">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5">
            <a:extLst>
              <a:ext uri="{FF2B5EF4-FFF2-40B4-BE49-F238E27FC236}">
                <a16:creationId xmlns:a16="http://schemas.microsoft.com/office/drawing/2014/main" id="{BFC972C0-9C75-AA22-349C-73CAD671CE83}"/>
              </a:ext>
            </a:extLst>
          </p:cNvPr>
          <p:cNvSpPr/>
          <p:nvPr/>
        </p:nvSpPr>
        <p:spPr>
          <a:xfrm>
            <a:off x="807688" y="2842783"/>
            <a:ext cx="10576624" cy="330377"/>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7">
            <a:extLst>
              <a:ext uri="{FF2B5EF4-FFF2-40B4-BE49-F238E27FC236}">
                <a16:creationId xmlns:a16="http://schemas.microsoft.com/office/drawing/2014/main" id="{3A65861E-E922-56D9-5E51-1CE0FFB8C0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97842" y="8018"/>
            <a:ext cx="1689228" cy="1689228"/>
          </a:xfrm>
          <a:prstGeom prst="rect">
            <a:avLst/>
          </a:prstGeom>
        </p:spPr>
      </p:pic>
    </p:spTree>
    <p:extLst>
      <p:ext uri="{BB962C8B-B14F-4D97-AF65-F5344CB8AC3E}">
        <p14:creationId xmlns:p14="http://schemas.microsoft.com/office/powerpoint/2010/main" val="368114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7D885-6019-D88C-B484-CDB9C65BBC27}"/>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330E0B75-7AE0-2445-8199-E13BABE8335C}"/>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C655BD86-E854-F4AD-9B31-65EF9A177C99}"/>
              </a:ext>
            </a:extLst>
          </p:cNvPr>
          <p:cNvSpPr>
            <a:spLocks noGrp="1"/>
          </p:cNvSpPr>
          <p:nvPr>
            <p:ph type="sldNum" sz="quarter" idx="12"/>
          </p:nvPr>
        </p:nvSpPr>
        <p:spPr/>
        <p:txBody>
          <a:bodyPr/>
          <a:lstStyle/>
          <a:p>
            <a:fld id="{345D60D9-5372-5F40-9443-0F9AE5BDC3C8}" type="slidenum">
              <a:rPr lang="en-US" smtClean="0"/>
              <a:pPr/>
              <a:t>27</a:t>
            </a:fld>
            <a:endParaRPr lang="en-US" dirty="0"/>
          </a:p>
        </p:txBody>
      </p:sp>
      <p:sp>
        <p:nvSpPr>
          <p:cNvPr id="5" name="Text Placeholder 7">
            <a:extLst>
              <a:ext uri="{FF2B5EF4-FFF2-40B4-BE49-F238E27FC236}">
                <a16:creationId xmlns:a16="http://schemas.microsoft.com/office/drawing/2014/main" id="{2C6C8048-5A5B-56D1-073F-440CB00804FE}"/>
              </a:ext>
            </a:extLst>
          </p:cNvPr>
          <p:cNvSpPr txBox="1">
            <a:spLocks/>
          </p:cNvSpPr>
          <p:nvPr/>
        </p:nvSpPr>
        <p:spPr>
          <a:xfrm>
            <a:off x="857002" y="716369"/>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dirty="0"/>
              <a:t>MySQL est la base de </a:t>
            </a:r>
            <a:r>
              <a:rPr lang="it-IT" sz="2000" dirty="0" err="1"/>
              <a:t>données</a:t>
            </a:r>
            <a:r>
              <a:rPr lang="it-IT" sz="2000" dirty="0"/>
              <a:t> la plus </a:t>
            </a:r>
            <a:r>
              <a:rPr lang="it-IT" sz="2000" dirty="0" err="1"/>
              <a:t>populaire</a:t>
            </a:r>
            <a:r>
              <a:rPr lang="it-IT" sz="2000" dirty="0"/>
              <a:t> pour </a:t>
            </a:r>
            <a:r>
              <a:rPr lang="it-IT" sz="2000" dirty="0" err="1"/>
              <a:t>les</a:t>
            </a:r>
            <a:r>
              <a:rPr lang="it-IT" sz="2000" dirty="0"/>
              <a:t> </a:t>
            </a:r>
            <a:r>
              <a:rPr lang="it-IT" sz="2000" dirty="0" err="1"/>
              <a:t>développeurs</a:t>
            </a:r>
            <a:endParaRPr lang="en-US" sz="2000" dirty="0"/>
          </a:p>
        </p:txBody>
      </p:sp>
      <p:sp>
        <p:nvSpPr>
          <p:cNvPr id="6" name="Title 5">
            <a:extLst>
              <a:ext uri="{FF2B5EF4-FFF2-40B4-BE49-F238E27FC236}">
                <a16:creationId xmlns:a16="http://schemas.microsoft.com/office/drawing/2014/main" id="{085729E0-AAB8-6730-1E63-A032BF4F7096}"/>
              </a:ext>
            </a:extLst>
          </p:cNvPr>
          <p:cNvSpPr txBox="1">
            <a:spLocks/>
          </p:cNvSpPr>
          <p:nvPr/>
        </p:nvSpPr>
        <p:spPr>
          <a:xfrm>
            <a:off x="760476" y="319922"/>
            <a:ext cx="10671048" cy="561717"/>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Transformation des compétences et des talents IT</a:t>
            </a:r>
          </a:p>
        </p:txBody>
      </p:sp>
      <p:sp>
        <p:nvSpPr>
          <p:cNvPr id="18" name="Rectangle 17">
            <a:extLst>
              <a:ext uri="{FF2B5EF4-FFF2-40B4-BE49-F238E27FC236}">
                <a16:creationId xmlns:a16="http://schemas.microsoft.com/office/drawing/2014/main" id="{35FD4B64-4713-CD84-B105-3A13B3B61A10}"/>
              </a:ext>
            </a:extLst>
          </p:cNvPr>
          <p:cNvSpPr/>
          <p:nvPr/>
        </p:nvSpPr>
        <p:spPr>
          <a:xfrm>
            <a:off x="3071664" y="1340768"/>
            <a:ext cx="6120679" cy="4875620"/>
          </a:xfrm>
          <a:prstGeom prst="rect">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9" name="TextBox 5">
            <a:extLst>
              <a:ext uri="{FF2B5EF4-FFF2-40B4-BE49-F238E27FC236}">
                <a16:creationId xmlns:a16="http://schemas.microsoft.com/office/drawing/2014/main" id="{63BA39DB-CD0C-901A-7D06-E3C31C0CED47}"/>
              </a:ext>
            </a:extLst>
          </p:cNvPr>
          <p:cNvSpPr txBox="1"/>
          <p:nvPr/>
        </p:nvSpPr>
        <p:spPr>
          <a:xfrm>
            <a:off x="3450940" y="1531530"/>
            <a:ext cx="5517748" cy="584775"/>
          </a:xfrm>
          <a:prstGeom prst="rect">
            <a:avLst/>
          </a:prstGeom>
          <a:noFill/>
        </p:spPr>
        <p:txBody>
          <a:bodyPr wrap="square" lIns="137160" rtlCol="0">
            <a:spAutoFit/>
          </a:bodyPr>
          <a:lstStyle/>
          <a:p>
            <a:r>
              <a:rPr lang="en-US" sz="1600" b="1" dirty="0" err="1"/>
              <a:t>Quels</a:t>
            </a:r>
            <a:r>
              <a:rPr lang="en-US" sz="1600" b="1" dirty="0"/>
              <a:t> bases de données </a:t>
            </a:r>
            <a:r>
              <a:rPr lang="en-US" sz="1600" b="1" dirty="0" err="1"/>
              <a:t>avez-vous</a:t>
            </a:r>
            <a:r>
              <a:rPr lang="en-US" sz="1600" b="1" dirty="0"/>
              <a:t> </a:t>
            </a:r>
            <a:r>
              <a:rPr lang="en-US" sz="1600" b="1" dirty="0" err="1"/>
              <a:t>utilisés</a:t>
            </a:r>
            <a:r>
              <a:rPr lang="en-US" sz="1600" b="1" dirty="0"/>
              <a:t> au </a:t>
            </a:r>
            <a:r>
              <a:rPr lang="en-US" sz="1600" b="1" dirty="0" err="1"/>
              <a:t>cours</a:t>
            </a:r>
            <a:r>
              <a:rPr lang="en-US" sz="1600" b="1" dirty="0"/>
              <a:t> des 12 </a:t>
            </a:r>
            <a:r>
              <a:rPr lang="en-US" sz="1600" b="1" dirty="0" err="1"/>
              <a:t>derniers</a:t>
            </a:r>
            <a:r>
              <a:rPr lang="en-US" sz="1600" b="1" dirty="0"/>
              <a:t> </a:t>
            </a:r>
            <a:r>
              <a:rPr lang="en-US" sz="1600" b="1" dirty="0" err="1"/>
              <a:t>mois</a:t>
            </a:r>
            <a:r>
              <a:rPr lang="en-US" sz="1600" b="1" dirty="0"/>
              <a:t> ?</a:t>
            </a:r>
          </a:p>
        </p:txBody>
      </p:sp>
      <p:sp>
        <p:nvSpPr>
          <p:cNvPr id="20" name="TextBox 7">
            <a:extLst>
              <a:ext uri="{FF2B5EF4-FFF2-40B4-BE49-F238E27FC236}">
                <a16:creationId xmlns:a16="http://schemas.microsoft.com/office/drawing/2014/main" id="{77863581-A62F-3139-C82E-A3FE01CE28E7}"/>
              </a:ext>
            </a:extLst>
          </p:cNvPr>
          <p:cNvSpPr txBox="1"/>
          <p:nvPr/>
        </p:nvSpPr>
        <p:spPr>
          <a:xfrm>
            <a:off x="3036624" y="5970167"/>
            <a:ext cx="3232728" cy="246221"/>
          </a:xfrm>
          <a:prstGeom prst="rect">
            <a:avLst/>
          </a:prstGeom>
          <a:noFill/>
        </p:spPr>
        <p:txBody>
          <a:bodyPr wrap="square" rtlCol="0">
            <a:spAutoFit/>
          </a:bodyPr>
          <a:lstStyle/>
          <a:p>
            <a:r>
              <a:rPr lang="fi-FI" sz="1000" u="sng" dirty="0">
                <a:solidFill>
                  <a:srgbClr val="00758F"/>
                </a:solidFill>
                <a:hlinkClick r:id="rId2"/>
              </a:rPr>
              <a:t>Jetbrains survey 2024</a:t>
            </a:r>
            <a:endParaRPr lang="en-US" sz="1000" u="sng" dirty="0">
              <a:solidFill>
                <a:srgbClr val="00758F"/>
              </a:solidFill>
            </a:endParaRPr>
          </a:p>
        </p:txBody>
      </p:sp>
      <p:graphicFrame>
        <p:nvGraphicFramePr>
          <p:cNvPr id="21" name="Chart 9">
            <a:extLst>
              <a:ext uri="{FF2B5EF4-FFF2-40B4-BE49-F238E27FC236}">
                <a16:creationId xmlns:a16="http://schemas.microsoft.com/office/drawing/2014/main" id="{CE5DDB55-2288-EBA2-A374-5AA7F304A5AA}"/>
              </a:ext>
            </a:extLst>
          </p:cNvPr>
          <p:cNvGraphicFramePr>
            <a:graphicFrameLocks/>
          </p:cNvGraphicFramePr>
          <p:nvPr>
            <p:extLst>
              <p:ext uri="{D42A27DB-BD31-4B8C-83A1-F6EECF244321}">
                <p14:modId xmlns:p14="http://schemas.microsoft.com/office/powerpoint/2010/main" val="2511147277"/>
              </p:ext>
            </p:extLst>
          </p:nvPr>
        </p:nvGraphicFramePr>
        <p:xfrm>
          <a:off x="3450940" y="2057398"/>
          <a:ext cx="5517748" cy="403589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68803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1E3ED7-A830-2436-82DD-95F049519E0F}"/>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2A3464FB-EFD7-67AB-FC7A-6CDDB81ED39F}"/>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5AB73BD3-5997-5A63-09D6-31BF0E29CCF0}"/>
              </a:ext>
            </a:extLst>
          </p:cNvPr>
          <p:cNvSpPr>
            <a:spLocks noGrp="1"/>
          </p:cNvSpPr>
          <p:nvPr>
            <p:ph type="sldNum" sz="quarter" idx="12"/>
          </p:nvPr>
        </p:nvSpPr>
        <p:spPr/>
        <p:txBody>
          <a:bodyPr/>
          <a:lstStyle/>
          <a:p>
            <a:fld id="{345D60D9-5372-5F40-9443-0F9AE5BDC3C8}" type="slidenum">
              <a:rPr lang="en-US" smtClean="0"/>
              <a:pPr/>
              <a:t>28</a:t>
            </a:fld>
            <a:endParaRPr lang="en-US" dirty="0"/>
          </a:p>
        </p:txBody>
      </p:sp>
      <p:sp>
        <p:nvSpPr>
          <p:cNvPr id="5" name="Text Placeholder 7">
            <a:extLst>
              <a:ext uri="{FF2B5EF4-FFF2-40B4-BE49-F238E27FC236}">
                <a16:creationId xmlns:a16="http://schemas.microsoft.com/office/drawing/2014/main" id="{913117C1-2129-1B32-A8EB-6DA6CCD5BEBA}"/>
              </a:ext>
            </a:extLst>
          </p:cNvPr>
          <p:cNvSpPr txBox="1">
            <a:spLocks/>
          </p:cNvSpPr>
          <p:nvPr/>
        </p:nvSpPr>
        <p:spPr>
          <a:xfrm>
            <a:off x="857002" y="716369"/>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dirty="0" err="1"/>
              <a:t>Les</a:t>
            </a:r>
            <a:r>
              <a:rPr lang="it-IT" sz="2000" dirty="0"/>
              <a:t> </a:t>
            </a:r>
            <a:r>
              <a:rPr lang="it-IT" sz="2000" dirty="0" err="1"/>
              <a:t>organisations</a:t>
            </a:r>
            <a:r>
              <a:rPr lang="it-IT" sz="2000" dirty="0"/>
              <a:t> </a:t>
            </a:r>
            <a:r>
              <a:rPr lang="it-IT" sz="2000" dirty="0" err="1"/>
              <a:t>innovantes</a:t>
            </a:r>
            <a:r>
              <a:rPr lang="it-IT" sz="2000" dirty="0"/>
              <a:t> de </a:t>
            </a:r>
            <a:r>
              <a:rPr lang="it-IT" sz="2000" dirty="0" err="1"/>
              <a:t>nombreuses</a:t>
            </a:r>
            <a:r>
              <a:rPr lang="it-IT" sz="2000" dirty="0"/>
              <a:t> </a:t>
            </a:r>
            <a:r>
              <a:rPr lang="it-IT" sz="2000" dirty="0" err="1"/>
              <a:t>industries</a:t>
            </a:r>
            <a:r>
              <a:rPr lang="it-IT" sz="2000" dirty="0"/>
              <a:t> </a:t>
            </a:r>
            <a:r>
              <a:rPr lang="it-IT" sz="2000" dirty="0" err="1"/>
              <a:t>utilisent</a:t>
            </a:r>
            <a:r>
              <a:rPr lang="it-IT" sz="2000" dirty="0"/>
              <a:t> MySQL</a:t>
            </a:r>
            <a:endParaRPr lang="en-US" sz="2000" dirty="0"/>
          </a:p>
        </p:txBody>
      </p:sp>
      <p:sp>
        <p:nvSpPr>
          <p:cNvPr id="6" name="Title 5">
            <a:extLst>
              <a:ext uri="{FF2B5EF4-FFF2-40B4-BE49-F238E27FC236}">
                <a16:creationId xmlns:a16="http://schemas.microsoft.com/office/drawing/2014/main" id="{01735A0D-D876-64EB-45F3-0E32B82F1AA6}"/>
              </a:ext>
            </a:extLst>
          </p:cNvPr>
          <p:cNvSpPr txBox="1">
            <a:spLocks/>
          </p:cNvSpPr>
          <p:nvPr/>
        </p:nvSpPr>
        <p:spPr>
          <a:xfrm>
            <a:off x="760476" y="319922"/>
            <a:ext cx="10671048" cy="561717"/>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Transformation des compétences et des talents IT</a:t>
            </a:r>
          </a:p>
        </p:txBody>
      </p:sp>
      <p:sp>
        <p:nvSpPr>
          <p:cNvPr id="2" name="Rectangle 1">
            <a:extLst>
              <a:ext uri="{FF2B5EF4-FFF2-40B4-BE49-F238E27FC236}">
                <a16:creationId xmlns:a16="http://schemas.microsoft.com/office/drawing/2014/main" id="{2E4E30EF-D30A-D65E-0753-95E138D41315}"/>
              </a:ext>
            </a:extLst>
          </p:cNvPr>
          <p:cNvSpPr/>
          <p:nvPr>
            <p:custDataLst>
              <p:tags r:id="rId1"/>
            </p:custDataLst>
          </p:nvPr>
        </p:nvSpPr>
        <p:spPr>
          <a:xfrm>
            <a:off x="760476" y="1262063"/>
            <a:ext cx="2034614" cy="4852987"/>
          </a:xfrm>
          <a:prstGeom prst="rect">
            <a:avLst/>
          </a:prstGeom>
          <a:solidFill>
            <a:schemeClr val="accent1">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58F"/>
                </a:solidFill>
                <a:effectLst/>
                <a:uLnTx/>
                <a:uFillTx/>
                <a:latin typeface="Oracle Sans Tab"/>
                <a:ea typeface="+mn-ea"/>
                <a:cs typeface="+mn-cs"/>
              </a:rPr>
              <a:t>Social</a:t>
            </a:r>
          </a:p>
        </p:txBody>
      </p:sp>
      <p:sp>
        <p:nvSpPr>
          <p:cNvPr id="7" name="Rectangle 6">
            <a:extLst>
              <a:ext uri="{FF2B5EF4-FFF2-40B4-BE49-F238E27FC236}">
                <a16:creationId xmlns:a16="http://schemas.microsoft.com/office/drawing/2014/main" id="{0D91A2C6-F7AB-5098-5003-D3D3926C1317}"/>
              </a:ext>
            </a:extLst>
          </p:cNvPr>
          <p:cNvSpPr/>
          <p:nvPr>
            <p:custDataLst>
              <p:tags r:id="rId2"/>
            </p:custDataLst>
          </p:nvPr>
        </p:nvSpPr>
        <p:spPr>
          <a:xfrm>
            <a:off x="2919585" y="1262063"/>
            <a:ext cx="2034614" cy="4852987"/>
          </a:xfrm>
          <a:prstGeom prst="rect">
            <a:avLst/>
          </a:prstGeom>
          <a:solidFill>
            <a:schemeClr val="accent1">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58F"/>
                </a:solidFill>
                <a:effectLst/>
                <a:uLnTx/>
                <a:uFillTx/>
                <a:latin typeface="Oracle Sans Tab"/>
                <a:ea typeface="+mn-ea"/>
                <a:cs typeface="+mn-cs"/>
              </a:rPr>
              <a:t>E-Commerce</a:t>
            </a:r>
          </a:p>
        </p:txBody>
      </p:sp>
      <p:sp>
        <p:nvSpPr>
          <p:cNvPr id="8" name="Rectangle 7">
            <a:extLst>
              <a:ext uri="{FF2B5EF4-FFF2-40B4-BE49-F238E27FC236}">
                <a16:creationId xmlns:a16="http://schemas.microsoft.com/office/drawing/2014/main" id="{31485B2A-B86E-B2E7-A443-232A3C52E16F}"/>
              </a:ext>
            </a:extLst>
          </p:cNvPr>
          <p:cNvSpPr/>
          <p:nvPr>
            <p:custDataLst>
              <p:tags r:id="rId3"/>
            </p:custDataLst>
          </p:nvPr>
        </p:nvSpPr>
        <p:spPr>
          <a:xfrm>
            <a:off x="5078693" y="1262063"/>
            <a:ext cx="2034614" cy="4852987"/>
          </a:xfrm>
          <a:prstGeom prst="rect">
            <a:avLst/>
          </a:prstGeom>
          <a:solidFill>
            <a:schemeClr val="accent1">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58F"/>
                </a:solidFill>
                <a:effectLst/>
                <a:uLnTx/>
                <a:uFillTx/>
                <a:latin typeface="Oracle Sans Tab"/>
                <a:ea typeface="+mn-ea"/>
                <a:cs typeface="+mn-cs"/>
              </a:rPr>
              <a:t>Tech</a:t>
            </a:r>
          </a:p>
        </p:txBody>
      </p:sp>
      <p:sp>
        <p:nvSpPr>
          <p:cNvPr id="9" name="Rectangle 8">
            <a:extLst>
              <a:ext uri="{FF2B5EF4-FFF2-40B4-BE49-F238E27FC236}">
                <a16:creationId xmlns:a16="http://schemas.microsoft.com/office/drawing/2014/main" id="{1D216F6E-AFC6-BDCE-67E4-C423BBF15924}"/>
              </a:ext>
            </a:extLst>
          </p:cNvPr>
          <p:cNvSpPr/>
          <p:nvPr>
            <p:custDataLst>
              <p:tags r:id="rId4"/>
            </p:custDataLst>
          </p:nvPr>
        </p:nvSpPr>
        <p:spPr>
          <a:xfrm>
            <a:off x="7237802" y="1262063"/>
            <a:ext cx="2034614" cy="4852987"/>
          </a:xfrm>
          <a:prstGeom prst="rect">
            <a:avLst/>
          </a:prstGeom>
          <a:solidFill>
            <a:schemeClr val="accent1">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58F"/>
                </a:solidFill>
                <a:effectLst/>
                <a:uLnTx/>
                <a:uFillTx/>
                <a:latin typeface="Oracle Sans Tab"/>
                <a:ea typeface="+mn-ea"/>
                <a:cs typeface="+mn-cs"/>
              </a:rPr>
              <a:t>Finance</a:t>
            </a:r>
          </a:p>
        </p:txBody>
      </p:sp>
      <p:sp>
        <p:nvSpPr>
          <p:cNvPr id="10" name="Rectangle 9">
            <a:extLst>
              <a:ext uri="{FF2B5EF4-FFF2-40B4-BE49-F238E27FC236}">
                <a16:creationId xmlns:a16="http://schemas.microsoft.com/office/drawing/2014/main" id="{1BBD43A7-865E-F6DE-EBEC-91AFDD826EE3}"/>
              </a:ext>
            </a:extLst>
          </p:cNvPr>
          <p:cNvSpPr/>
          <p:nvPr>
            <p:custDataLst>
              <p:tags r:id="rId5"/>
            </p:custDataLst>
          </p:nvPr>
        </p:nvSpPr>
        <p:spPr>
          <a:xfrm>
            <a:off x="9396910" y="1262063"/>
            <a:ext cx="2034614" cy="4852987"/>
          </a:xfrm>
          <a:prstGeom prst="rect">
            <a:avLst/>
          </a:prstGeom>
          <a:solidFill>
            <a:schemeClr val="accent1">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58F"/>
                </a:solidFill>
                <a:effectLst/>
                <a:uLnTx/>
                <a:uFillTx/>
                <a:latin typeface="Oracle Sans Tab"/>
                <a:ea typeface="+mn-ea"/>
                <a:cs typeface="+mn-cs"/>
              </a:rPr>
              <a:t>Manufacturing</a:t>
            </a:r>
          </a:p>
        </p:txBody>
      </p:sp>
      <p:pic>
        <p:nvPicPr>
          <p:cNvPr id="11" name="Graphic 10">
            <a:extLst>
              <a:ext uri="{FF2B5EF4-FFF2-40B4-BE49-F238E27FC236}">
                <a16:creationId xmlns:a16="http://schemas.microsoft.com/office/drawing/2014/main" id="{3A8B5327-6234-B2FD-6638-06C1E35DA99A}"/>
              </a:ext>
            </a:extLst>
          </p:cNvPr>
          <p:cNvPicPr>
            <a:picLocks noChangeAspect="1"/>
          </p:cNvPicPr>
          <p:nvPr>
            <p:custDataLst>
              <p:tags r:id="rId6"/>
            </p:custDataLst>
          </p:nvPr>
        </p:nvPicPr>
        <p:blipFill>
          <a:blip r:embed="rId56">
            <a:extLst>
              <a:ext uri="{28A0092B-C50C-407E-A947-70E740481C1C}">
                <a14:useLocalDpi xmlns:a14="http://schemas.microsoft.com/office/drawing/2010/main"/>
              </a:ext>
              <a:ext uri="{96DAC541-7B7A-43D3-8B79-37D633B846F1}">
                <asvg:svgBlip xmlns:asvg="http://schemas.microsoft.com/office/drawing/2016/SVG/main" r:embed="rId57"/>
              </a:ext>
            </a:extLst>
          </a:blip>
          <a:stretch>
            <a:fillRect/>
          </a:stretch>
        </p:blipFill>
        <p:spPr>
          <a:xfrm>
            <a:off x="1246450" y="2241642"/>
            <a:ext cx="1031440" cy="199686"/>
          </a:xfrm>
          <a:prstGeom prst="rect">
            <a:avLst/>
          </a:prstGeom>
        </p:spPr>
      </p:pic>
      <p:pic>
        <p:nvPicPr>
          <p:cNvPr id="12" name="Graphic 11">
            <a:extLst>
              <a:ext uri="{FF2B5EF4-FFF2-40B4-BE49-F238E27FC236}">
                <a16:creationId xmlns:a16="http://schemas.microsoft.com/office/drawing/2014/main" id="{07F41BB1-D3A0-4BA9-ABC1-CF012DFAB654}"/>
              </a:ext>
            </a:extLst>
          </p:cNvPr>
          <p:cNvPicPr>
            <a:picLocks noChangeAspect="1"/>
          </p:cNvPicPr>
          <p:nvPr>
            <p:custDataLst>
              <p:tags r:id="rId7"/>
            </p:custDataLst>
          </p:nvPr>
        </p:nvPicPr>
        <p:blipFill>
          <a:blip r:embed="rId58">
            <a:extLst>
              <a:ext uri="{28A0092B-C50C-407E-A947-70E740481C1C}">
                <a14:useLocalDpi xmlns:a14="http://schemas.microsoft.com/office/drawing/2010/main"/>
              </a:ext>
              <a:ext uri="{96DAC541-7B7A-43D3-8B79-37D633B846F1}">
                <asvg:svgBlip xmlns:asvg="http://schemas.microsoft.com/office/drawing/2016/SVG/main" r:embed="rId59"/>
              </a:ext>
            </a:extLst>
          </a:blip>
          <a:stretch>
            <a:fillRect/>
          </a:stretch>
        </p:blipFill>
        <p:spPr>
          <a:xfrm>
            <a:off x="1246449" y="5459753"/>
            <a:ext cx="1031442" cy="260750"/>
          </a:xfrm>
          <a:prstGeom prst="rect">
            <a:avLst/>
          </a:prstGeom>
        </p:spPr>
      </p:pic>
      <p:pic>
        <p:nvPicPr>
          <p:cNvPr id="13" name="Graphic 12">
            <a:extLst>
              <a:ext uri="{FF2B5EF4-FFF2-40B4-BE49-F238E27FC236}">
                <a16:creationId xmlns:a16="http://schemas.microsoft.com/office/drawing/2014/main" id="{E80F5CB4-3C82-6ADA-EC80-CA2BBE0B385B}"/>
              </a:ext>
            </a:extLst>
          </p:cNvPr>
          <p:cNvPicPr>
            <a:picLocks noChangeAspect="1"/>
          </p:cNvPicPr>
          <p:nvPr>
            <p:custDataLst>
              <p:tags r:id="rId8"/>
            </p:custDataLst>
          </p:nvPr>
        </p:nvPicPr>
        <p:blipFill>
          <a:blip r:embed="rId60">
            <a:extLst>
              <a:ext uri="{28A0092B-C50C-407E-A947-70E740481C1C}">
                <a14:useLocalDpi xmlns:a14="http://schemas.microsoft.com/office/drawing/2010/main"/>
              </a:ext>
              <a:ext uri="{96DAC541-7B7A-43D3-8B79-37D633B846F1}">
                <asvg:svgBlip xmlns:asvg="http://schemas.microsoft.com/office/drawing/2016/SVG/main" r:embed="rId61"/>
              </a:ext>
            </a:extLst>
          </a:blip>
          <a:stretch>
            <a:fillRect/>
          </a:stretch>
        </p:blipFill>
        <p:spPr>
          <a:xfrm>
            <a:off x="1246449" y="4688069"/>
            <a:ext cx="1031444" cy="291556"/>
          </a:xfrm>
          <a:prstGeom prst="rect">
            <a:avLst/>
          </a:prstGeom>
        </p:spPr>
      </p:pic>
      <p:pic>
        <p:nvPicPr>
          <p:cNvPr id="14" name="Graphic 13">
            <a:extLst>
              <a:ext uri="{FF2B5EF4-FFF2-40B4-BE49-F238E27FC236}">
                <a16:creationId xmlns:a16="http://schemas.microsoft.com/office/drawing/2014/main" id="{C648EA2D-BF42-FE2C-8C63-92EE28AF6410}"/>
              </a:ext>
            </a:extLst>
          </p:cNvPr>
          <p:cNvPicPr>
            <a:picLocks noChangeAspect="1"/>
          </p:cNvPicPr>
          <p:nvPr>
            <p:custDataLst>
              <p:tags r:id="rId9"/>
            </p:custDataLst>
          </p:nvPr>
        </p:nvPicPr>
        <p:blipFill>
          <a:blip r:embed="rId62">
            <a:extLst>
              <a:ext uri="{28A0092B-C50C-407E-A947-70E740481C1C}">
                <a14:useLocalDpi xmlns:a14="http://schemas.microsoft.com/office/drawing/2010/main"/>
              </a:ext>
              <a:ext uri="{96DAC541-7B7A-43D3-8B79-37D633B846F1}">
                <asvg:svgBlip xmlns:asvg="http://schemas.microsoft.com/office/drawing/2016/SVG/main" r:embed="rId63"/>
              </a:ext>
            </a:extLst>
          </a:blip>
          <a:stretch>
            <a:fillRect/>
          </a:stretch>
        </p:blipFill>
        <p:spPr>
          <a:xfrm>
            <a:off x="1246449" y="3935090"/>
            <a:ext cx="1031442" cy="272850"/>
          </a:xfrm>
          <a:prstGeom prst="rect">
            <a:avLst/>
          </a:prstGeom>
        </p:spPr>
      </p:pic>
      <p:pic>
        <p:nvPicPr>
          <p:cNvPr id="15" name="Graphic 15">
            <a:extLst>
              <a:ext uri="{FF2B5EF4-FFF2-40B4-BE49-F238E27FC236}">
                <a16:creationId xmlns:a16="http://schemas.microsoft.com/office/drawing/2014/main" id="{DFBA2839-800A-B3DB-CD12-C53D7337C4BC}"/>
              </a:ext>
            </a:extLst>
          </p:cNvPr>
          <p:cNvPicPr>
            <a:picLocks noChangeAspect="1"/>
          </p:cNvPicPr>
          <p:nvPr>
            <p:custDataLst>
              <p:tags r:id="rId10"/>
            </p:custDataLst>
          </p:nvPr>
        </p:nvPicPr>
        <p:blipFill>
          <a:blip r:embed="rId64">
            <a:extLst>
              <a:ext uri="{28A0092B-C50C-407E-A947-70E740481C1C}">
                <a14:useLocalDpi xmlns:a14="http://schemas.microsoft.com/office/drawing/2010/main"/>
              </a:ext>
              <a:ext uri="{96DAC541-7B7A-43D3-8B79-37D633B846F1}">
                <asvg:svgBlip xmlns:asvg="http://schemas.microsoft.com/office/drawing/2016/SVG/main" r:embed="rId65"/>
              </a:ext>
            </a:extLst>
          </a:blip>
          <a:stretch>
            <a:fillRect/>
          </a:stretch>
        </p:blipFill>
        <p:spPr>
          <a:xfrm>
            <a:off x="3284126" y="2246534"/>
            <a:ext cx="1304316" cy="221212"/>
          </a:xfrm>
          <a:prstGeom prst="rect">
            <a:avLst/>
          </a:prstGeom>
        </p:spPr>
      </p:pic>
      <p:pic>
        <p:nvPicPr>
          <p:cNvPr id="16" name="Graphic 16">
            <a:extLst>
              <a:ext uri="{FF2B5EF4-FFF2-40B4-BE49-F238E27FC236}">
                <a16:creationId xmlns:a16="http://schemas.microsoft.com/office/drawing/2014/main" id="{C5CB3BEF-5F12-BB1D-2DFF-6A019C06A0E6}"/>
              </a:ext>
            </a:extLst>
          </p:cNvPr>
          <p:cNvPicPr>
            <a:picLocks noChangeAspect="1"/>
          </p:cNvPicPr>
          <p:nvPr>
            <p:custDataLst>
              <p:tags r:id="rId11"/>
            </p:custDataLst>
          </p:nvPr>
        </p:nvPicPr>
        <p:blipFill>
          <a:blip r:embed="rId66">
            <a:extLst>
              <a:ext uri="{28A0092B-C50C-407E-A947-70E740481C1C}">
                <a14:useLocalDpi xmlns:a14="http://schemas.microsoft.com/office/drawing/2010/main"/>
              </a:ext>
              <a:ext uri="{96DAC541-7B7A-43D3-8B79-37D633B846F1}">
                <asvg:svgBlip xmlns:asvg="http://schemas.microsoft.com/office/drawing/2016/SVG/main" r:embed="rId67"/>
              </a:ext>
            </a:extLst>
          </a:blip>
          <a:stretch>
            <a:fillRect/>
          </a:stretch>
        </p:blipFill>
        <p:spPr>
          <a:xfrm>
            <a:off x="3407666" y="3523108"/>
            <a:ext cx="1057236" cy="148296"/>
          </a:xfrm>
          <a:prstGeom prst="rect">
            <a:avLst/>
          </a:prstGeom>
        </p:spPr>
      </p:pic>
      <p:pic>
        <p:nvPicPr>
          <p:cNvPr id="17" name="Graphic 17">
            <a:extLst>
              <a:ext uri="{FF2B5EF4-FFF2-40B4-BE49-F238E27FC236}">
                <a16:creationId xmlns:a16="http://schemas.microsoft.com/office/drawing/2014/main" id="{445EC2C7-5001-1A53-6A10-6C92698316C5}"/>
              </a:ext>
            </a:extLst>
          </p:cNvPr>
          <p:cNvPicPr>
            <a:picLocks noChangeAspect="1"/>
          </p:cNvPicPr>
          <p:nvPr>
            <p:custDataLst>
              <p:tags r:id="rId12"/>
            </p:custDataLst>
          </p:nvPr>
        </p:nvPicPr>
        <p:blipFill>
          <a:blip r:embed="rId68">
            <a:extLst>
              <a:ext uri="{28A0092B-C50C-407E-A947-70E740481C1C}">
                <a14:useLocalDpi xmlns:a14="http://schemas.microsoft.com/office/drawing/2010/main"/>
              </a:ext>
              <a:ext uri="{96DAC541-7B7A-43D3-8B79-37D633B846F1}">
                <asvg:svgBlip xmlns:asvg="http://schemas.microsoft.com/office/drawing/2016/SVG/main" r:embed="rId69"/>
              </a:ext>
            </a:extLst>
          </a:blip>
          <a:stretch>
            <a:fillRect/>
          </a:stretch>
        </p:blipFill>
        <p:spPr>
          <a:xfrm>
            <a:off x="3504388" y="2878642"/>
            <a:ext cx="863794" cy="233570"/>
          </a:xfrm>
          <a:prstGeom prst="rect">
            <a:avLst/>
          </a:prstGeom>
        </p:spPr>
      </p:pic>
      <p:pic>
        <p:nvPicPr>
          <p:cNvPr id="22" name="Graphic 18">
            <a:extLst>
              <a:ext uri="{FF2B5EF4-FFF2-40B4-BE49-F238E27FC236}">
                <a16:creationId xmlns:a16="http://schemas.microsoft.com/office/drawing/2014/main" id="{CD5DF5C7-E522-EA75-F425-084E03DBCE4D}"/>
              </a:ext>
            </a:extLst>
          </p:cNvPr>
          <p:cNvPicPr>
            <a:picLocks noChangeAspect="1"/>
          </p:cNvPicPr>
          <p:nvPr>
            <p:custDataLst>
              <p:tags r:id="rId13"/>
            </p:custDataLst>
          </p:nvPr>
        </p:nvPicPr>
        <p:blipFill>
          <a:blip r:embed="rId70">
            <a:extLst>
              <a:ext uri="{28A0092B-C50C-407E-A947-70E740481C1C}">
                <a14:useLocalDpi xmlns:a14="http://schemas.microsoft.com/office/drawing/2010/main"/>
              </a:ext>
              <a:ext uri="{96DAC541-7B7A-43D3-8B79-37D633B846F1}">
                <asvg:svgBlip xmlns:asvg="http://schemas.microsoft.com/office/drawing/2016/SVG/main" r:embed="rId71"/>
              </a:ext>
            </a:extLst>
          </a:blip>
          <a:stretch>
            <a:fillRect/>
          </a:stretch>
        </p:blipFill>
        <p:spPr>
          <a:xfrm>
            <a:off x="5508134" y="2940457"/>
            <a:ext cx="1149458" cy="310814"/>
          </a:xfrm>
          <a:prstGeom prst="rect">
            <a:avLst/>
          </a:prstGeom>
        </p:spPr>
      </p:pic>
      <p:pic>
        <p:nvPicPr>
          <p:cNvPr id="23" name="Graphic 19">
            <a:extLst>
              <a:ext uri="{FF2B5EF4-FFF2-40B4-BE49-F238E27FC236}">
                <a16:creationId xmlns:a16="http://schemas.microsoft.com/office/drawing/2014/main" id="{F6FE8A52-E671-B626-CC93-1F1E2D521974}"/>
              </a:ext>
            </a:extLst>
          </p:cNvPr>
          <p:cNvPicPr>
            <a:picLocks noChangeAspect="1"/>
          </p:cNvPicPr>
          <p:nvPr>
            <p:custDataLst>
              <p:tags r:id="rId14"/>
            </p:custDataLst>
          </p:nvPr>
        </p:nvPicPr>
        <p:blipFill>
          <a:blip r:embed="rId72">
            <a:extLst>
              <a:ext uri="{28A0092B-C50C-407E-A947-70E740481C1C}">
                <a14:useLocalDpi xmlns:a14="http://schemas.microsoft.com/office/drawing/2010/main"/>
              </a:ext>
              <a:ext uri="{96DAC541-7B7A-43D3-8B79-37D633B846F1}">
                <asvg:svgBlip xmlns:asvg="http://schemas.microsoft.com/office/drawing/2016/SVG/main" r:embed="rId73"/>
              </a:ext>
            </a:extLst>
          </a:blip>
          <a:stretch>
            <a:fillRect/>
          </a:stretch>
        </p:blipFill>
        <p:spPr>
          <a:xfrm>
            <a:off x="5428836" y="3564638"/>
            <a:ext cx="1308054" cy="380905"/>
          </a:xfrm>
          <a:prstGeom prst="rect">
            <a:avLst/>
          </a:prstGeom>
        </p:spPr>
      </p:pic>
      <p:pic>
        <p:nvPicPr>
          <p:cNvPr id="24" name="Graphic 20">
            <a:extLst>
              <a:ext uri="{FF2B5EF4-FFF2-40B4-BE49-F238E27FC236}">
                <a16:creationId xmlns:a16="http://schemas.microsoft.com/office/drawing/2014/main" id="{1D658CA6-AF9E-92B6-B902-A774FA273ADD}"/>
              </a:ext>
            </a:extLst>
          </p:cNvPr>
          <p:cNvPicPr>
            <a:picLocks noChangeAspect="1"/>
          </p:cNvPicPr>
          <p:nvPr>
            <p:custDataLst>
              <p:tags r:id="rId15"/>
            </p:custDataLst>
          </p:nvPr>
        </p:nvPicPr>
        <p:blipFill>
          <a:blip r:embed="rId74">
            <a:extLst>
              <a:ext uri="{28A0092B-C50C-407E-A947-70E740481C1C}">
                <a14:useLocalDpi xmlns:a14="http://schemas.microsoft.com/office/drawing/2010/main"/>
              </a:ext>
              <a:ext uri="{96DAC541-7B7A-43D3-8B79-37D633B846F1}">
                <asvg:svgBlip xmlns:asvg="http://schemas.microsoft.com/office/drawing/2016/SVG/main" r:embed="rId75"/>
              </a:ext>
            </a:extLst>
          </a:blip>
          <a:stretch>
            <a:fillRect/>
          </a:stretch>
        </p:blipFill>
        <p:spPr>
          <a:xfrm>
            <a:off x="7575510" y="2998122"/>
            <a:ext cx="1299488" cy="266828"/>
          </a:xfrm>
          <a:prstGeom prst="rect">
            <a:avLst/>
          </a:prstGeom>
        </p:spPr>
      </p:pic>
      <p:pic>
        <p:nvPicPr>
          <p:cNvPr id="25" name="Graphic 21">
            <a:extLst>
              <a:ext uri="{FF2B5EF4-FFF2-40B4-BE49-F238E27FC236}">
                <a16:creationId xmlns:a16="http://schemas.microsoft.com/office/drawing/2014/main" id="{A3294132-A9C0-09F3-A590-191C9D8363D4}"/>
              </a:ext>
            </a:extLst>
          </p:cNvPr>
          <p:cNvPicPr>
            <a:picLocks noChangeAspect="1"/>
          </p:cNvPicPr>
          <p:nvPr>
            <p:custDataLst>
              <p:tags r:id="rId16"/>
            </p:custDataLst>
          </p:nvPr>
        </p:nvPicPr>
        <p:blipFill>
          <a:blip r:embed="rId76">
            <a:extLst>
              <a:ext uri="{28A0092B-C50C-407E-A947-70E740481C1C}">
                <a14:useLocalDpi xmlns:a14="http://schemas.microsoft.com/office/drawing/2010/main"/>
              </a:ext>
              <a:ext uri="{96DAC541-7B7A-43D3-8B79-37D633B846F1}">
                <asvg:svgBlip xmlns:asvg="http://schemas.microsoft.com/office/drawing/2016/SVG/main" r:embed="rId77"/>
              </a:ext>
            </a:extLst>
          </a:blip>
          <a:stretch>
            <a:fillRect/>
          </a:stretch>
        </p:blipFill>
        <p:spPr>
          <a:xfrm>
            <a:off x="5453427" y="5510181"/>
            <a:ext cx="1258872" cy="224920"/>
          </a:xfrm>
          <a:prstGeom prst="rect">
            <a:avLst/>
          </a:prstGeom>
        </p:spPr>
      </p:pic>
      <p:pic>
        <p:nvPicPr>
          <p:cNvPr id="26" name="Graphic 22">
            <a:extLst>
              <a:ext uri="{FF2B5EF4-FFF2-40B4-BE49-F238E27FC236}">
                <a16:creationId xmlns:a16="http://schemas.microsoft.com/office/drawing/2014/main" id="{E6143BD5-EB57-D535-B3D1-BDFADAB7F553}"/>
              </a:ext>
            </a:extLst>
          </p:cNvPr>
          <p:cNvPicPr>
            <a:picLocks noChangeAspect="1"/>
          </p:cNvPicPr>
          <p:nvPr>
            <p:custDataLst>
              <p:tags r:id="rId17"/>
            </p:custDataLst>
          </p:nvPr>
        </p:nvPicPr>
        <p:blipFill>
          <a:blip r:embed="rId78">
            <a:extLst>
              <a:ext uri="{28A0092B-C50C-407E-A947-70E740481C1C}">
                <a14:useLocalDpi xmlns:a14="http://schemas.microsoft.com/office/drawing/2010/main"/>
              </a:ext>
              <a:ext uri="{96DAC541-7B7A-43D3-8B79-37D633B846F1}">
                <asvg:svgBlip xmlns:asvg="http://schemas.microsoft.com/office/drawing/2016/SVG/main" r:embed="rId79"/>
              </a:ext>
            </a:extLst>
          </a:blip>
          <a:stretch>
            <a:fillRect/>
          </a:stretch>
        </p:blipFill>
        <p:spPr>
          <a:xfrm>
            <a:off x="5490782" y="4258910"/>
            <a:ext cx="1184163" cy="224833"/>
          </a:xfrm>
          <a:prstGeom prst="rect">
            <a:avLst/>
          </a:prstGeom>
        </p:spPr>
      </p:pic>
      <p:pic>
        <p:nvPicPr>
          <p:cNvPr id="27" name="Graphic 23">
            <a:extLst>
              <a:ext uri="{FF2B5EF4-FFF2-40B4-BE49-F238E27FC236}">
                <a16:creationId xmlns:a16="http://schemas.microsoft.com/office/drawing/2014/main" id="{A39250A5-7A90-2A6A-2396-B5CC61323A25}"/>
              </a:ext>
            </a:extLst>
          </p:cNvPr>
          <p:cNvPicPr>
            <a:picLocks noChangeAspect="1"/>
          </p:cNvPicPr>
          <p:nvPr>
            <p:custDataLst>
              <p:tags r:id="rId18"/>
            </p:custDataLst>
          </p:nvPr>
        </p:nvPicPr>
        <p:blipFill>
          <a:blip r:embed="rId80">
            <a:extLst>
              <a:ext uri="{28A0092B-C50C-407E-A947-70E740481C1C}">
                <a14:useLocalDpi xmlns:a14="http://schemas.microsoft.com/office/drawing/2010/main"/>
              </a:ext>
              <a:ext uri="{96DAC541-7B7A-43D3-8B79-37D633B846F1}">
                <asvg:svgBlip xmlns:asvg="http://schemas.microsoft.com/office/drawing/2016/SVG/main" r:embed="rId81"/>
              </a:ext>
            </a:extLst>
          </a:blip>
          <a:stretch>
            <a:fillRect/>
          </a:stretch>
        </p:blipFill>
        <p:spPr>
          <a:xfrm>
            <a:off x="3459561" y="4082300"/>
            <a:ext cx="953446" cy="297476"/>
          </a:xfrm>
          <a:prstGeom prst="rect">
            <a:avLst/>
          </a:prstGeom>
        </p:spPr>
      </p:pic>
      <p:grpSp>
        <p:nvGrpSpPr>
          <p:cNvPr id="28" name="Group 24">
            <a:extLst>
              <a:ext uri="{FF2B5EF4-FFF2-40B4-BE49-F238E27FC236}">
                <a16:creationId xmlns:a16="http://schemas.microsoft.com/office/drawing/2014/main" id="{F45388CE-1C29-4FD0-F5B5-36050BA4E62C}"/>
              </a:ext>
            </a:extLst>
          </p:cNvPr>
          <p:cNvGrpSpPr/>
          <p:nvPr>
            <p:custDataLst>
              <p:tags r:id="rId19"/>
            </p:custDataLst>
          </p:nvPr>
        </p:nvGrpSpPr>
        <p:grpSpPr>
          <a:xfrm>
            <a:off x="7758006" y="2341336"/>
            <a:ext cx="934496" cy="383790"/>
            <a:chOff x="8063661" y="3091439"/>
            <a:chExt cx="2334638" cy="958820"/>
          </a:xfrm>
        </p:grpSpPr>
        <p:sp>
          <p:nvSpPr>
            <p:cNvPr id="29" name="Freeform 134">
              <a:extLst>
                <a:ext uri="{FF2B5EF4-FFF2-40B4-BE49-F238E27FC236}">
                  <a16:creationId xmlns:a16="http://schemas.microsoft.com/office/drawing/2014/main" id="{A3A0226E-C035-544B-6E49-F9B3204831C4}"/>
                </a:ext>
              </a:extLst>
            </p:cNvPr>
            <p:cNvSpPr/>
            <p:nvPr>
              <p:custDataLst>
                <p:tags r:id="rId51"/>
              </p:custDataLst>
            </p:nvPr>
          </p:nvSpPr>
          <p:spPr>
            <a:xfrm>
              <a:off x="8657662" y="3592868"/>
              <a:ext cx="517616" cy="228249"/>
            </a:xfrm>
            <a:custGeom>
              <a:avLst/>
              <a:gdLst>
                <a:gd name="connsiteX0" fmla="*/ 421467 w 517616"/>
                <a:gd name="connsiteY0" fmla="*/ 42229 h 228249"/>
                <a:gd name="connsiteX1" fmla="*/ 517616 w 517616"/>
                <a:gd name="connsiteY1" fmla="*/ 83567 h 228249"/>
                <a:gd name="connsiteX2" fmla="*/ 226468 w 517616"/>
                <a:gd name="connsiteY2" fmla="*/ 228250 h 228249"/>
                <a:gd name="connsiteX3" fmla="*/ 130319 w 517616"/>
                <a:gd name="connsiteY3" fmla="*/ 181512 h 228249"/>
                <a:gd name="connsiteX4" fmla="*/ 421467 w 517616"/>
                <a:gd name="connsiteY4" fmla="*/ 42229 h 228249"/>
                <a:gd name="connsiteX5" fmla="*/ 301044 w 517616"/>
                <a:gd name="connsiteY5" fmla="*/ 0 h 228249"/>
                <a:gd name="connsiteX6" fmla="*/ 0 w 517616"/>
                <a:gd name="connsiteY6" fmla="*/ 128496 h 228249"/>
                <a:gd name="connsiteX7" fmla="*/ 90763 w 517616"/>
                <a:gd name="connsiteY7" fmla="*/ 164447 h 228249"/>
                <a:gd name="connsiteX8" fmla="*/ 382815 w 517616"/>
                <a:gd name="connsiteY8" fmla="*/ 27865 h 228249"/>
                <a:gd name="connsiteX9" fmla="*/ 301044 w 517616"/>
                <a:gd name="connsiteY9" fmla="*/ 0 h 228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7616" h="228249">
                  <a:moveTo>
                    <a:pt x="421467" y="42229"/>
                  </a:moveTo>
                  <a:cubicBezTo>
                    <a:pt x="453813" y="54811"/>
                    <a:pt x="486160" y="68298"/>
                    <a:pt x="517616" y="83567"/>
                  </a:cubicBezTo>
                  <a:cubicBezTo>
                    <a:pt x="416875" y="123973"/>
                    <a:pt x="319518" y="172359"/>
                    <a:pt x="226468" y="228250"/>
                  </a:cubicBezTo>
                  <a:cubicBezTo>
                    <a:pt x="195012" y="212063"/>
                    <a:pt x="162665" y="195903"/>
                    <a:pt x="130319" y="181512"/>
                  </a:cubicBezTo>
                  <a:cubicBezTo>
                    <a:pt x="223768" y="127605"/>
                    <a:pt x="320822" y="80880"/>
                    <a:pt x="421467" y="42229"/>
                  </a:cubicBezTo>
                  <a:close/>
                  <a:moveTo>
                    <a:pt x="301044" y="0"/>
                  </a:moveTo>
                  <a:cubicBezTo>
                    <a:pt x="196887" y="33292"/>
                    <a:pt x="96095" y="76317"/>
                    <a:pt x="0" y="128496"/>
                  </a:cubicBezTo>
                  <a:cubicBezTo>
                    <a:pt x="30551" y="140187"/>
                    <a:pt x="61102" y="151865"/>
                    <a:pt x="90763" y="164447"/>
                  </a:cubicBezTo>
                  <a:cubicBezTo>
                    <a:pt x="183452" y="109555"/>
                    <a:pt x="281264" y="63816"/>
                    <a:pt x="382815" y="27865"/>
                  </a:cubicBezTo>
                  <a:cubicBezTo>
                    <a:pt x="355855" y="17969"/>
                    <a:pt x="328908" y="8087"/>
                    <a:pt x="301044" y="0"/>
                  </a:cubicBezTo>
                  <a:close/>
                </a:path>
              </a:pathLst>
            </a:custGeom>
            <a:solidFill>
              <a:srgbClr val="2267AD"/>
            </a:solidFill>
            <a:ln w="1347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30" name="Freeform 135">
              <a:extLst>
                <a:ext uri="{FF2B5EF4-FFF2-40B4-BE49-F238E27FC236}">
                  <a16:creationId xmlns:a16="http://schemas.microsoft.com/office/drawing/2014/main" id="{00955205-B9E9-A62C-72A6-DB09B1E75072}"/>
                </a:ext>
              </a:extLst>
            </p:cNvPr>
            <p:cNvSpPr/>
            <p:nvPr>
              <p:custDataLst>
                <p:tags r:id="rId52"/>
              </p:custDataLst>
            </p:nvPr>
          </p:nvSpPr>
          <p:spPr>
            <a:xfrm>
              <a:off x="8890408" y="3499419"/>
              <a:ext cx="892331" cy="550840"/>
            </a:xfrm>
            <a:custGeom>
              <a:avLst/>
              <a:gdLst>
                <a:gd name="connsiteX0" fmla="*/ 825828 w 892331"/>
                <a:gd name="connsiteY0" fmla="*/ 291148 h 550840"/>
                <a:gd name="connsiteX1" fmla="*/ 836615 w 892331"/>
                <a:gd name="connsiteY1" fmla="*/ 298330 h 550840"/>
                <a:gd name="connsiteX2" fmla="*/ 843811 w 892331"/>
                <a:gd name="connsiteY2" fmla="*/ 296535 h 550840"/>
                <a:gd name="connsiteX3" fmla="*/ 845607 w 892331"/>
                <a:gd name="connsiteY3" fmla="*/ 292039 h 550840"/>
                <a:gd name="connsiteX4" fmla="*/ 839302 w 892331"/>
                <a:gd name="connsiteY4" fmla="*/ 286652 h 550840"/>
                <a:gd name="connsiteX5" fmla="*/ 833024 w 892331"/>
                <a:gd name="connsiteY5" fmla="*/ 284857 h 550840"/>
                <a:gd name="connsiteX6" fmla="*/ 826720 w 892331"/>
                <a:gd name="connsiteY6" fmla="*/ 282157 h 550840"/>
                <a:gd name="connsiteX7" fmla="*/ 824033 w 892331"/>
                <a:gd name="connsiteY7" fmla="*/ 274975 h 550840"/>
                <a:gd name="connsiteX8" fmla="*/ 836615 w 892331"/>
                <a:gd name="connsiteY8" fmla="*/ 265106 h 550840"/>
                <a:gd name="connsiteX9" fmla="*/ 849198 w 892331"/>
                <a:gd name="connsiteY9" fmla="*/ 274084 h 550840"/>
                <a:gd name="connsiteX10" fmla="*/ 844715 w 892331"/>
                <a:gd name="connsiteY10" fmla="*/ 274975 h 550840"/>
                <a:gd name="connsiteX11" fmla="*/ 835724 w 892331"/>
                <a:gd name="connsiteY11" fmla="*/ 268684 h 550840"/>
                <a:gd name="connsiteX12" fmla="*/ 828528 w 892331"/>
                <a:gd name="connsiteY12" fmla="*/ 274070 h 550840"/>
                <a:gd name="connsiteX13" fmla="*/ 834833 w 892331"/>
                <a:gd name="connsiteY13" fmla="*/ 280361 h 550840"/>
                <a:gd name="connsiteX14" fmla="*/ 840206 w 892331"/>
                <a:gd name="connsiteY14" fmla="*/ 281252 h 550840"/>
                <a:gd name="connsiteX15" fmla="*/ 847402 w 892331"/>
                <a:gd name="connsiteY15" fmla="*/ 283939 h 550840"/>
                <a:gd name="connsiteX16" fmla="*/ 850089 w 892331"/>
                <a:gd name="connsiteY16" fmla="*/ 292039 h 550840"/>
                <a:gd name="connsiteX17" fmla="*/ 846498 w 892331"/>
                <a:gd name="connsiteY17" fmla="*/ 300126 h 550840"/>
                <a:gd name="connsiteX18" fmla="*/ 836615 w 892331"/>
                <a:gd name="connsiteY18" fmla="*/ 302826 h 550840"/>
                <a:gd name="connsiteX19" fmla="*/ 822251 w 892331"/>
                <a:gd name="connsiteY19" fmla="*/ 292039 h 550840"/>
                <a:gd name="connsiteX20" fmla="*/ 825828 w 892331"/>
                <a:gd name="connsiteY20" fmla="*/ 291148 h 550840"/>
                <a:gd name="connsiteX21" fmla="*/ 860875 w 892331"/>
                <a:gd name="connsiteY21" fmla="*/ 301935 h 550840"/>
                <a:gd name="connsiteX22" fmla="*/ 857298 w 892331"/>
                <a:gd name="connsiteY22" fmla="*/ 301935 h 550840"/>
                <a:gd name="connsiteX23" fmla="*/ 857298 w 892331"/>
                <a:gd name="connsiteY23" fmla="*/ 265997 h 550840"/>
                <a:gd name="connsiteX24" fmla="*/ 863562 w 892331"/>
                <a:gd name="connsiteY24" fmla="*/ 265997 h 550840"/>
                <a:gd name="connsiteX25" fmla="*/ 875280 w 892331"/>
                <a:gd name="connsiteY25" fmla="*/ 294739 h 550840"/>
                <a:gd name="connsiteX26" fmla="*/ 885135 w 892331"/>
                <a:gd name="connsiteY26" fmla="*/ 265997 h 550840"/>
                <a:gd name="connsiteX27" fmla="*/ 892331 w 892331"/>
                <a:gd name="connsiteY27" fmla="*/ 265997 h 550840"/>
                <a:gd name="connsiteX28" fmla="*/ 892331 w 892331"/>
                <a:gd name="connsiteY28" fmla="*/ 301935 h 550840"/>
                <a:gd name="connsiteX29" fmla="*/ 887849 w 892331"/>
                <a:gd name="connsiteY29" fmla="*/ 301935 h 550840"/>
                <a:gd name="connsiteX30" fmla="*/ 887849 w 892331"/>
                <a:gd name="connsiteY30" fmla="*/ 270479 h 550840"/>
                <a:gd name="connsiteX31" fmla="*/ 876144 w 892331"/>
                <a:gd name="connsiteY31" fmla="*/ 301935 h 550840"/>
                <a:gd name="connsiteX32" fmla="*/ 872553 w 892331"/>
                <a:gd name="connsiteY32" fmla="*/ 301935 h 550840"/>
                <a:gd name="connsiteX33" fmla="*/ 860875 w 892331"/>
                <a:gd name="connsiteY33" fmla="*/ 270479 h 550840"/>
                <a:gd name="connsiteX34" fmla="*/ 860875 w 892331"/>
                <a:gd name="connsiteY34" fmla="*/ 301935 h 550840"/>
                <a:gd name="connsiteX35" fmla="*/ 407089 w 892331"/>
                <a:gd name="connsiteY35" fmla="*/ 131196 h 550840"/>
                <a:gd name="connsiteX36" fmla="*/ 151879 w 892331"/>
                <a:gd name="connsiteY36" fmla="*/ 31442 h 550840"/>
                <a:gd name="connsiteX37" fmla="*/ 60211 w 892331"/>
                <a:gd name="connsiteY37" fmla="*/ 60198 h 550840"/>
                <a:gd name="connsiteX38" fmla="*/ 322617 w 892331"/>
                <a:gd name="connsiteY38" fmla="*/ 161734 h 550840"/>
                <a:gd name="connsiteX39" fmla="*/ 407089 w 892331"/>
                <a:gd name="connsiteY39" fmla="*/ 131196 h 550840"/>
                <a:gd name="connsiteX40" fmla="*/ 540985 w 892331"/>
                <a:gd name="connsiteY40" fmla="*/ 91654 h 550840"/>
                <a:gd name="connsiteX41" fmla="*/ 281266 w 892331"/>
                <a:gd name="connsiteY41" fmla="*/ 0 h 550840"/>
                <a:gd name="connsiteX42" fmla="*/ 196808 w 892331"/>
                <a:gd name="connsiteY42" fmla="*/ 18860 h 550840"/>
                <a:gd name="connsiteX43" fmla="*/ 453814 w 892331"/>
                <a:gd name="connsiteY43" fmla="*/ 116818 h 550840"/>
                <a:gd name="connsiteX44" fmla="*/ 540985 w 892331"/>
                <a:gd name="connsiteY44" fmla="*/ 91654 h 550840"/>
                <a:gd name="connsiteX45" fmla="*/ 756639 w 892331"/>
                <a:gd name="connsiteY45" fmla="*/ 163543 h 550840"/>
                <a:gd name="connsiteX46" fmla="*/ 168943 w 892331"/>
                <a:gd name="connsiteY46" fmla="*/ 462791 h 550840"/>
                <a:gd name="connsiteX47" fmla="*/ 299235 w 892331"/>
                <a:gd name="connsiteY47" fmla="*/ 550840 h 550840"/>
                <a:gd name="connsiteX48" fmla="*/ 857284 w 892331"/>
                <a:gd name="connsiteY48" fmla="*/ 221041 h 550840"/>
                <a:gd name="connsiteX49" fmla="*/ 756639 w 892331"/>
                <a:gd name="connsiteY49" fmla="*/ 163543 h 550840"/>
                <a:gd name="connsiteX50" fmla="*/ 611065 w 892331"/>
                <a:gd name="connsiteY50" fmla="*/ 95245 h 550840"/>
                <a:gd name="connsiteX51" fmla="*/ 0 w 892331"/>
                <a:gd name="connsiteY51" fmla="*/ 370220 h 550840"/>
                <a:gd name="connsiteX52" fmla="*/ 123110 w 892331"/>
                <a:gd name="connsiteY52" fmla="*/ 435818 h 550840"/>
                <a:gd name="connsiteX53" fmla="*/ 723388 w 892331"/>
                <a:gd name="connsiteY53" fmla="*/ 146452 h 550840"/>
                <a:gd name="connsiteX54" fmla="*/ 611065 w 892331"/>
                <a:gd name="connsiteY54" fmla="*/ 95245 h 55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892331" h="550840">
                  <a:moveTo>
                    <a:pt x="825828" y="291148"/>
                  </a:moveTo>
                  <a:cubicBezTo>
                    <a:pt x="827624" y="296535"/>
                    <a:pt x="832133" y="298330"/>
                    <a:pt x="836615" y="298330"/>
                  </a:cubicBezTo>
                  <a:cubicBezTo>
                    <a:pt x="839302" y="298330"/>
                    <a:pt x="842015" y="298330"/>
                    <a:pt x="843811" y="296535"/>
                  </a:cubicBezTo>
                  <a:cubicBezTo>
                    <a:pt x="844932" y="295306"/>
                    <a:pt x="845566" y="293700"/>
                    <a:pt x="845607" y="292039"/>
                  </a:cubicBezTo>
                  <a:cubicBezTo>
                    <a:pt x="845607" y="288448"/>
                    <a:pt x="842920" y="286652"/>
                    <a:pt x="839302" y="286652"/>
                  </a:cubicBezTo>
                  <a:lnTo>
                    <a:pt x="833024" y="284857"/>
                  </a:lnTo>
                  <a:cubicBezTo>
                    <a:pt x="831229" y="283952"/>
                    <a:pt x="828515" y="283952"/>
                    <a:pt x="826720" y="282157"/>
                  </a:cubicBezTo>
                  <a:cubicBezTo>
                    <a:pt x="824924" y="280361"/>
                    <a:pt x="824033" y="277675"/>
                    <a:pt x="824033" y="274975"/>
                  </a:cubicBezTo>
                  <a:cubicBezTo>
                    <a:pt x="824033" y="267793"/>
                    <a:pt x="830338" y="265106"/>
                    <a:pt x="836615" y="265106"/>
                  </a:cubicBezTo>
                  <a:cubicBezTo>
                    <a:pt x="842015" y="265106"/>
                    <a:pt x="847402" y="267793"/>
                    <a:pt x="849198" y="274084"/>
                  </a:cubicBezTo>
                  <a:lnTo>
                    <a:pt x="844715" y="274975"/>
                  </a:lnTo>
                  <a:cubicBezTo>
                    <a:pt x="844715" y="271370"/>
                    <a:pt x="840206" y="268684"/>
                    <a:pt x="835724" y="268684"/>
                  </a:cubicBezTo>
                  <a:cubicBezTo>
                    <a:pt x="833038" y="268684"/>
                    <a:pt x="828528" y="270479"/>
                    <a:pt x="828528" y="274070"/>
                  </a:cubicBezTo>
                  <a:cubicBezTo>
                    <a:pt x="828528" y="278566"/>
                    <a:pt x="831242" y="279457"/>
                    <a:pt x="834833" y="280361"/>
                  </a:cubicBezTo>
                  <a:lnTo>
                    <a:pt x="840206" y="281252"/>
                  </a:lnTo>
                  <a:cubicBezTo>
                    <a:pt x="842920" y="282143"/>
                    <a:pt x="845607" y="283048"/>
                    <a:pt x="847402" y="283939"/>
                  </a:cubicBezTo>
                  <a:cubicBezTo>
                    <a:pt x="849198" y="286639"/>
                    <a:pt x="850089" y="288448"/>
                    <a:pt x="850089" y="292039"/>
                  </a:cubicBezTo>
                  <a:cubicBezTo>
                    <a:pt x="850089" y="294726"/>
                    <a:pt x="849198" y="298330"/>
                    <a:pt x="846498" y="300126"/>
                  </a:cubicBezTo>
                  <a:cubicBezTo>
                    <a:pt x="843811" y="301935"/>
                    <a:pt x="840193" y="302826"/>
                    <a:pt x="836615" y="302826"/>
                  </a:cubicBezTo>
                  <a:cubicBezTo>
                    <a:pt x="829420" y="302826"/>
                    <a:pt x="824938" y="299221"/>
                    <a:pt x="822251" y="292039"/>
                  </a:cubicBezTo>
                  <a:lnTo>
                    <a:pt x="825828" y="291148"/>
                  </a:lnTo>
                  <a:close/>
                  <a:moveTo>
                    <a:pt x="860875" y="301935"/>
                  </a:moveTo>
                  <a:lnTo>
                    <a:pt x="857298" y="301935"/>
                  </a:lnTo>
                  <a:lnTo>
                    <a:pt x="857298" y="265997"/>
                  </a:lnTo>
                  <a:lnTo>
                    <a:pt x="863562" y="265997"/>
                  </a:lnTo>
                  <a:lnTo>
                    <a:pt x="875280" y="294739"/>
                  </a:lnTo>
                  <a:lnTo>
                    <a:pt x="885135" y="265997"/>
                  </a:lnTo>
                  <a:lnTo>
                    <a:pt x="892331" y="265997"/>
                  </a:lnTo>
                  <a:lnTo>
                    <a:pt x="892331" y="301935"/>
                  </a:lnTo>
                  <a:lnTo>
                    <a:pt x="887849" y="301935"/>
                  </a:lnTo>
                  <a:lnTo>
                    <a:pt x="887849" y="270479"/>
                  </a:lnTo>
                  <a:lnTo>
                    <a:pt x="876144" y="301935"/>
                  </a:lnTo>
                  <a:lnTo>
                    <a:pt x="872553" y="301935"/>
                  </a:lnTo>
                  <a:lnTo>
                    <a:pt x="860875" y="270479"/>
                  </a:lnTo>
                  <a:lnTo>
                    <a:pt x="860875" y="301935"/>
                  </a:lnTo>
                  <a:close/>
                  <a:moveTo>
                    <a:pt x="407089" y="131196"/>
                  </a:moveTo>
                  <a:cubicBezTo>
                    <a:pt x="324567" y="91762"/>
                    <a:pt x="239269" y="58423"/>
                    <a:pt x="151879" y="31442"/>
                  </a:cubicBezTo>
                  <a:cubicBezTo>
                    <a:pt x="120423" y="40420"/>
                    <a:pt x="89872" y="50302"/>
                    <a:pt x="60211" y="60198"/>
                  </a:cubicBezTo>
                  <a:cubicBezTo>
                    <a:pt x="150167" y="87226"/>
                    <a:pt x="237897" y="121179"/>
                    <a:pt x="322617" y="161734"/>
                  </a:cubicBezTo>
                  <a:cubicBezTo>
                    <a:pt x="350482" y="150947"/>
                    <a:pt x="378320" y="141078"/>
                    <a:pt x="407089" y="131196"/>
                  </a:cubicBezTo>
                  <a:close/>
                  <a:moveTo>
                    <a:pt x="540985" y="91654"/>
                  </a:moveTo>
                  <a:cubicBezTo>
                    <a:pt x="457405" y="54811"/>
                    <a:pt x="370233" y="24260"/>
                    <a:pt x="281266" y="0"/>
                  </a:cubicBezTo>
                  <a:cubicBezTo>
                    <a:pt x="252510" y="5387"/>
                    <a:pt x="224659" y="11678"/>
                    <a:pt x="196808" y="18860"/>
                  </a:cubicBezTo>
                  <a:cubicBezTo>
                    <a:pt x="284870" y="44929"/>
                    <a:pt x="371124" y="77276"/>
                    <a:pt x="453814" y="116818"/>
                  </a:cubicBezTo>
                  <a:cubicBezTo>
                    <a:pt x="482556" y="107827"/>
                    <a:pt x="512216" y="98849"/>
                    <a:pt x="540985" y="91654"/>
                  </a:cubicBezTo>
                  <a:close/>
                  <a:moveTo>
                    <a:pt x="756639" y="163543"/>
                  </a:moveTo>
                  <a:cubicBezTo>
                    <a:pt x="545454" y="234541"/>
                    <a:pt x="347755" y="336077"/>
                    <a:pt x="168943" y="462791"/>
                  </a:cubicBezTo>
                  <a:cubicBezTo>
                    <a:pt x="213872" y="490642"/>
                    <a:pt x="257006" y="519398"/>
                    <a:pt x="299235" y="550840"/>
                  </a:cubicBezTo>
                  <a:cubicBezTo>
                    <a:pt x="469379" y="416026"/>
                    <a:pt x="657128" y="305067"/>
                    <a:pt x="857284" y="221041"/>
                  </a:cubicBezTo>
                  <a:cubicBezTo>
                    <a:pt x="824438" y="200669"/>
                    <a:pt x="790863" y="181498"/>
                    <a:pt x="756639" y="163543"/>
                  </a:cubicBezTo>
                  <a:close/>
                  <a:moveTo>
                    <a:pt x="611065" y="95245"/>
                  </a:moveTo>
                  <a:cubicBezTo>
                    <a:pt x="391793" y="152756"/>
                    <a:pt x="186021" y="246219"/>
                    <a:pt x="0" y="370220"/>
                  </a:cubicBezTo>
                  <a:cubicBezTo>
                    <a:pt x="41338" y="390888"/>
                    <a:pt x="82676" y="412462"/>
                    <a:pt x="123110" y="435818"/>
                  </a:cubicBezTo>
                  <a:cubicBezTo>
                    <a:pt x="305539" y="310008"/>
                    <a:pt x="507734" y="211159"/>
                    <a:pt x="723388" y="146452"/>
                  </a:cubicBezTo>
                  <a:cubicBezTo>
                    <a:pt x="686559" y="128496"/>
                    <a:pt x="649703" y="110527"/>
                    <a:pt x="611065" y="95245"/>
                  </a:cubicBezTo>
                  <a:close/>
                </a:path>
              </a:pathLst>
            </a:custGeom>
            <a:solidFill>
              <a:srgbClr val="CD2E29"/>
            </a:solidFill>
            <a:ln w="1347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31" name="Freeform 136">
              <a:extLst>
                <a:ext uri="{FF2B5EF4-FFF2-40B4-BE49-F238E27FC236}">
                  <a16:creationId xmlns:a16="http://schemas.microsoft.com/office/drawing/2014/main" id="{C84FF8A2-6640-1A14-58DB-40C41D4781B5}"/>
                </a:ext>
              </a:extLst>
            </p:cNvPr>
            <p:cNvSpPr/>
            <p:nvPr>
              <p:custDataLst>
                <p:tags r:id="rId53"/>
              </p:custDataLst>
            </p:nvPr>
          </p:nvSpPr>
          <p:spPr>
            <a:xfrm>
              <a:off x="8063661" y="3091439"/>
              <a:ext cx="2334638" cy="260610"/>
            </a:xfrm>
            <a:custGeom>
              <a:avLst/>
              <a:gdLst>
                <a:gd name="connsiteX0" fmla="*/ 834833 w 2334638"/>
                <a:gd name="connsiteY0" fmla="*/ 74589 h 260610"/>
                <a:gd name="connsiteX1" fmla="*/ 914809 w 2334638"/>
                <a:gd name="connsiteY1" fmla="*/ 167148 h 260610"/>
                <a:gd name="connsiteX2" fmla="*/ 834833 w 2334638"/>
                <a:gd name="connsiteY2" fmla="*/ 260610 h 260610"/>
                <a:gd name="connsiteX3" fmla="*/ 754857 w 2334638"/>
                <a:gd name="connsiteY3" fmla="*/ 167148 h 260610"/>
                <a:gd name="connsiteX4" fmla="*/ 834833 w 2334638"/>
                <a:gd name="connsiteY4" fmla="*/ 74589 h 260610"/>
                <a:gd name="connsiteX5" fmla="*/ 834833 w 2334638"/>
                <a:gd name="connsiteY5" fmla="*/ 224659 h 260610"/>
                <a:gd name="connsiteX6" fmla="*/ 855502 w 2334638"/>
                <a:gd name="connsiteY6" fmla="*/ 167148 h 260610"/>
                <a:gd name="connsiteX7" fmla="*/ 834833 w 2334638"/>
                <a:gd name="connsiteY7" fmla="*/ 110541 h 260610"/>
                <a:gd name="connsiteX8" fmla="*/ 814164 w 2334638"/>
                <a:gd name="connsiteY8" fmla="*/ 167148 h 260610"/>
                <a:gd name="connsiteX9" fmla="*/ 834833 w 2334638"/>
                <a:gd name="connsiteY9" fmla="*/ 224659 h 260610"/>
                <a:gd name="connsiteX10" fmla="*/ 951665 w 2334638"/>
                <a:gd name="connsiteY10" fmla="*/ 119518 h 260610"/>
                <a:gd name="connsiteX11" fmla="*/ 928296 w 2334638"/>
                <a:gd name="connsiteY11" fmla="*/ 119518 h 260610"/>
                <a:gd name="connsiteX12" fmla="*/ 928296 w 2334638"/>
                <a:gd name="connsiteY12" fmla="*/ 79976 h 260610"/>
                <a:gd name="connsiteX13" fmla="*/ 951665 w 2334638"/>
                <a:gd name="connsiteY13" fmla="*/ 79976 h 260610"/>
                <a:gd name="connsiteX14" fmla="*/ 951665 w 2334638"/>
                <a:gd name="connsiteY14" fmla="*/ 60211 h 260610"/>
                <a:gd name="connsiteX15" fmla="*/ 1010972 w 2334638"/>
                <a:gd name="connsiteY15" fmla="*/ 0 h 260610"/>
                <a:gd name="connsiteX16" fmla="*/ 1039728 w 2334638"/>
                <a:gd name="connsiteY16" fmla="*/ 2700 h 260610"/>
                <a:gd name="connsiteX17" fmla="*/ 1039728 w 2334638"/>
                <a:gd name="connsiteY17" fmla="*/ 46738 h 260610"/>
                <a:gd name="connsiteX18" fmla="*/ 1028954 w 2334638"/>
                <a:gd name="connsiteY18" fmla="*/ 44943 h 260610"/>
                <a:gd name="connsiteX19" fmla="*/ 1008285 w 2334638"/>
                <a:gd name="connsiteY19" fmla="*/ 62007 h 260610"/>
                <a:gd name="connsiteX20" fmla="*/ 1008285 w 2334638"/>
                <a:gd name="connsiteY20" fmla="*/ 79989 h 260610"/>
                <a:gd name="connsiteX21" fmla="*/ 1039728 w 2334638"/>
                <a:gd name="connsiteY21" fmla="*/ 79989 h 260610"/>
                <a:gd name="connsiteX22" fmla="*/ 1039728 w 2334638"/>
                <a:gd name="connsiteY22" fmla="*/ 119532 h 260610"/>
                <a:gd name="connsiteX23" fmla="*/ 1008285 w 2334638"/>
                <a:gd name="connsiteY23" fmla="*/ 119532 h 260610"/>
                <a:gd name="connsiteX24" fmla="*/ 1008285 w 2334638"/>
                <a:gd name="connsiteY24" fmla="*/ 257019 h 260610"/>
                <a:gd name="connsiteX25" fmla="*/ 951665 w 2334638"/>
                <a:gd name="connsiteY25" fmla="*/ 257019 h 260610"/>
                <a:gd name="connsiteX26" fmla="*/ 951665 w 2334638"/>
                <a:gd name="connsiteY26" fmla="*/ 119518 h 260610"/>
                <a:gd name="connsiteX27" fmla="*/ 283979 w 2334638"/>
                <a:gd name="connsiteY27" fmla="*/ 129401 h 260610"/>
                <a:gd name="connsiteX28" fmla="*/ 269615 w 2334638"/>
                <a:gd name="connsiteY28" fmla="*/ 111432 h 260610"/>
                <a:gd name="connsiteX29" fmla="*/ 250742 w 2334638"/>
                <a:gd name="connsiteY29" fmla="*/ 134787 h 260610"/>
                <a:gd name="connsiteX30" fmla="*/ 200412 w 2334638"/>
                <a:gd name="connsiteY30" fmla="*/ 124000 h 260610"/>
                <a:gd name="connsiteX31" fmla="*/ 271397 w 2334638"/>
                <a:gd name="connsiteY31" fmla="*/ 75480 h 260610"/>
                <a:gd name="connsiteX32" fmla="*/ 341491 w 2334638"/>
                <a:gd name="connsiteY32" fmla="*/ 129387 h 260610"/>
                <a:gd name="connsiteX33" fmla="*/ 341491 w 2334638"/>
                <a:gd name="connsiteY33" fmla="*/ 228237 h 260610"/>
                <a:gd name="connsiteX34" fmla="*/ 346877 w 2334638"/>
                <a:gd name="connsiteY34" fmla="*/ 256992 h 260610"/>
                <a:gd name="connsiteX35" fmla="*/ 287570 w 2334638"/>
                <a:gd name="connsiteY35" fmla="*/ 256992 h 260610"/>
                <a:gd name="connsiteX36" fmla="*/ 285775 w 2334638"/>
                <a:gd name="connsiteY36" fmla="*/ 240819 h 260610"/>
                <a:gd name="connsiteX37" fmla="*/ 242641 w 2334638"/>
                <a:gd name="connsiteY37" fmla="*/ 260597 h 260610"/>
                <a:gd name="connsiteX38" fmla="*/ 193217 w 2334638"/>
                <a:gd name="connsiteY38" fmla="*/ 208472 h 260610"/>
                <a:gd name="connsiteX39" fmla="*/ 283979 w 2334638"/>
                <a:gd name="connsiteY39" fmla="*/ 143778 h 260610"/>
                <a:gd name="connsiteX40" fmla="*/ 283979 w 2334638"/>
                <a:gd name="connsiteY40" fmla="*/ 129401 h 260610"/>
                <a:gd name="connsiteX41" fmla="*/ 283979 w 2334638"/>
                <a:gd name="connsiteY41" fmla="*/ 171630 h 260610"/>
                <a:gd name="connsiteX42" fmla="*/ 248933 w 2334638"/>
                <a:gd name="connsiteY42" fmla="*/ 203976 h 260610"/>
                <a:gd name="connsiteX43" fmla="*/ 266010 w 2334638"/>
                <a:gd name="connsiteY43" fmla="*/ 222850 h 260610"/>
                <a:gd name="connsiteX44" fmla="*/ 283979 w 2334638"/>
                <a:gd name="connsiteY44" fmla="*/ 212063 h 260610"/>
                <a:gd name="connsiteX45" fmla="*/ 283979 w 2334638"/>
                <a:gd name="connsiteY45" fmla="*/ 171630 h 260610"/>
                <a:gd name="connsiteX46" fmla="*/ 432253 w 2334638"/>
                <a:gd name="connsiteY46" fmla="*/ 130292 h 260610"/>
                <a:gd name="connsiteX47" fmla="*/ 432253 w 2334638"/>
                <a:gd name="connsiteY47" fmla="*/ 257006 h 260610"/>
                <a:gd name="connsiteX48" fmla="*/ 374742 w 2334638"/>
                <a:gd name="connsiteY48" fmla="*/ 257006 h 260610"/>
                <a:gd name="connsiteX49" fmla="*/ 374742 w 2334638"/>
                <a:gd name="connsiteY49" fmla="*/ 79976 h 260610"/>
                <a:gd name="connsiteX50" fmla="*/ 430458 w 2334638"/>
                <a:gd name="connsiteY50" fmla="*/ 79976 h 260610"/>
                <a:gd name="connsiteX51" fmla="*/ 431362 w 2334638"/>
                <a:gd name="connsiteY51" fmla="*/ 97958 h 260610"/>
                <a:gd name="connsiteX52" fmla="*/ 481678 w 2334638"/>
                <a:gd name="connsiteY52" fmla="*/ 75494 h 260610"/>
                <a:gd name="connsiteX53" fmla="*/ 521221 w 2334638"/>
                <a:gd name="connsiteY53" fmla="*/ 116832 h 260610"/>
                <a:gd name="connsiteX54" fmla="*/ 521221 w 2334638"/>
                <a:gd name="connsiteY54" fmla="*/ 257019 h 260610"/>
                <a:gd name="connsiteX55" fmla="*/ 463709 w 2334638"/>
                <a:gd name="connsiteY55" fmla="*/ 257019 h 260610"/>
                <a:gd name="connsiteX56" fmla="*/ 463709 w 2334638"/>
                <a:gd name="connsiteY56" fmla="*/ 134801 h 260610"/>
                <a:gd name="connsiteX57" fmla="*/ 450222 w 2334638"/>
                <a:gd name="connsiteY57" fmla="*/ 119532 h 260610"/>
                <a:gd name="connsiteX58" fmla="*/ 432253 w 2334638"/>
                <a:gd name="connsiteY58" fmla="*/ 130292 h 260610"/>
                <a:gd name="connsiteX59" fmla="*/ 556267 w 2334638"/>
                <a:gd name="connsiteY59" fmla="*/ 5387 h 260610"/>
                <a:gd name="connsiteX60" fmla="*/ 613779 w 2334638"/>
                <a:gd name="connsiteY60" fmla="*/ 5387 h 260610"/>
                <a:gd name="connsiteX61" fmla="*/ 613779 w 2334638"/>
                <a:gd name="connsiteY61" fmla="*/ 132992 h 260610"/>
                <a:gd name="connsiteX62" fmla="*/ 614670 w 2334638"/>
                <a:gd name="connsiteY62" fmla="*/ 132992 h 260610"/>
                <a:gd name="connsiteX63" fmla="*/ 656912 w 2334638"/>
                <a:gd name="connsiteY63" fmla="*/ 79976 h 260610"/>
                <a:gd name="connsiteX64" fmla="*/ 713519 w 2334638"/>
                <a:gd name="connsiteY64" fmla="*/ 79976 h 260610"/>
                <a:gd name="connsiteX65" fmla="*/ 665904 w 2334638"/>
                <a:gd name="connsiteY65" fmla="*/ 133896 h 260610"/>
                <a:gd name="connsiteX66" fmla="*/ 713519 w 2334638"/>
                <a:gd name="connsiteY66" fmla="*/ 257006 h 260610"/>
                <a:gd name="connsiteX67" fmla="*/ 654212 w 2334638"/>
                <a:gd name="connsiteY67" fmla="*/ 257006 h 260610"/>
                <a:gd name="connsiteX68" fmla="*/ 626361 w 2334638"/>
                <a:gd name="connsiteY68" fmla="*/ 179716 h 260610"/>
                <a:gd name="connsiteX69" fmla="*/ 625457 w 2334638"/>
                <a:gd name="connsiteY69" fmla="*/ 179716 h 260610"/>
                <a:gd name="connsiteX70" fmla="*/ 613779 w 2334638"/>
                <a:gd name="connsiteY70" fmla="*/ 193203 h 260610"/>
                <a:gd name="connsiteX71" fmla="*/ 613779 w 2334638"/>
                <a:gd name="connsiteY71" fmla="*/ 257006 h 260610"/>
                <a:gd name="connsiteX72" fmla="*/ 556267 w 2334638"/>
                <a:gd name="connsiteY72" fmla="*/ 257006 h 260610"/>
                <a:gd name="connsiteX73" fmla="*/ 556267 w 2334638"/>
                <a:gd name="connsiteY73" fmla="*/ 5387 h 260610"/>
                <a:gd name="connsiteX74" fmla="*/ 132114 w 2334638"/>
                <a:gd name="connsiteY74" fmla="*/ 125810 h 260610"/>
                <a:gd name="connsiteX75" fmla="*/ 178839 w 2334638"/>
                <a:gd name="connsiteY75" fmla="*/ 189626 h 260610"/>
                <a:gd name="connsiteX76" fmla="*/ 96163 w 2334638"/>
                <a:gd name="connsiteY76" fmla="*/ 257019 h 260610"/>
                <a:gd name="connsiteX77" fmla="*/ 0 w 2334638"/>
                <a:gd name="connsiteY77" fmla="*/ 257019 h 260610"/>
                <a:gd name="connsiteX78" fmla="*/ 0 w 2334638"/>
                <a:gd name="connsiteY78" fmla="*/ 5387 h 260610"/>
                <a:gd name="connsiteX79" fmla="*/ 98849 w 2334638"/>
                <a:gd name="connsiteY79" fmla="*/ 5387 h 260610"/>
                <a:gd name="connsiteX80" fmla="*/ 172534 w 2334638"/>
                <a:gd name="connsiteY80" fmla="*/ 66489 h 260610"/>
                <a:gd name="connsiteX81" fmla="*/ 132101 w 2334638"/>
                <a:gd name="connsiteY81" fmla="*/ 124000 h 260610"/>
                <a:gd name="connsiteX82" fmla="*/ 132101 w 2334638"/>
                <a:gd name="connsiteY82" fmla="*/ 125810 h 260610"/>
                <a:gd name="connsiteX83" fmla="*/ 132114 w 2334638"/>
                <a:gd name="connsiteY83" fmla="*/ 125810 h 260610"/>
                <a:gd name="connsiteX84" fmla="*/ 61129 w 2334638"/>
                <a:gd name="connsiteY84" fmla="*/ 210281 h 260610"/>
                <a:gd name="connsiteX85" fmla="*/ 84485 w 2334638"/>
                <a:gd name="connsiteY85" fmla="*/ 210281 h 260610"/>
                <a:gd name="connsiteX86" fmla="*/ 116832 w 2334638"/>
                <a:gd name="connsiteY86" fmla="*/ 178825 h 260610"/>
                <a:gd name="connsiteX87" fmla="*/ 84485 w 2334638"/>
                <a:gd name="connsiteY87" fmla="*/ 147383 h 260610"/>
                <a:gd name="connsiteX88" fmla="*/ 61129 w 2334638"/>
                <a:gd name="connsiteY88" fmla="*/ 147383 h 260610"/>
                <a:gd name="connsiteX89" fmla="*/ 61129 w 2334638"/>
                <a:gd name="connsiteY89" fmla="*/ 210281 h 260610"/>
                <a:gd name="connsiteX90" fmla="*/ 61129 w 2334638"/>
                <a:gd name="connsiteY90" fmla="*/ 105127 h 260610"/>
                <a:gd name="connsiteX91" fmla="*/ 82690 w 2334638"/>
                <a:gd name="connsiteY91" fmla="*/ 105127 h 260610"/>
                <a:gd name="connsiteX92" fmla="*/ 114145 w 2334638"/>
                <a:gd name="connsiteY92" fmla="*/ 78167 h 260610"/>
                <a:gd name="connsiteX93" fmla="*/ 83594 w 2334638"/>
                <a:gd name="connsiteY93" fmla="*/ 50316 h 260610"/>
                <a:gd name="connsiteX94" fmla="*/ 61129 w 2334638"/>
                <a:gd name="connsiteY94" fmla="*/ 50316 h 260610"/>
                <a:gd name="connsiteX95" fmla="*/ 61129 w 2334638"/>
                <a:gd name="connsiteY95" fmla="*/ 105127 h 260610"/>
                <a:gd name="connsiteX96" fmla="*/ 2199851 w 2334638"/>
                <a:gd name="connsiteY96" fmla="*/ 129401 h 260610"/>
                <a:gd name="connsiteX97" fmla="*/ 2184582 w 2334638"/>
                <a:gd name="connsiteY97" fmla="*/ 111432 h 260610"/>
                <a:gd name="connsiteX98" fmla="*/ 2165709 w 2334638"/>
                <a:gd name="connsiteY98" fmla="*/ 134787 h 260610"/>
                <a:gd name="connsiteX99" fmla="*/ 2116298 w 2334638"/>
                <a:gd name="connsiteY99" fmla="*/ 124000 h 260610"/>
                <a:gd name="connsiteX100" fmla="*/ 2187283 w 2334638"/>
                <a:gd name="connsiteY100" fmla="*/ 75480 h 260610"/>
                <a:gd name="connsiteX101" fmla="*/ 2257363 w 2334638"/>
                <a:gd name="connsiteY101" fmla="*/ 129387 h 260610"/>
                <a:gd name="connsiteX102" fmla="*/ 2257363 w 2334638"/>
                <a:gd name="connsiteY102" fmla="*/ 228237 h 260610"/>
                <a:gd name="connsiteX103" fmla="*/ 2261872 w 2334638"/>
                <a:gd name="connsiteY103" fmla="*/ 256992 h 260610"/>
                <a:gd name="connsiteX104" fmla="*/ 2203442 w 2334638"/>
                <a:gd name="connsiteY104" fmla="*/ 256992 h 260610"/>
                <a:gd name="connsiteX105" fmla="*/ 2201647 w 2334638"/>
                <a:gd name="connsiteY105" fmla="*/ 240819 h 260610"/>
                <a:gd name="connsiteX106" fmla="*/ 2157609 w 2334638"/>
                <a:gd name="connsiteY106" fmla="*/ 260597 h 260610"/>
                <a:gd name="connsiteX107" fmla="*/ 2108198 w 2334638"/>
                <a:gd name="connsiteY107" fmla="*/ 208472 h 260610"/>
                <a:gd name="connsiteX108" fmla="*/ 2199851 w 2334638"/>
                <a:gd name="connsiteY108" fmla="*/ 143778 h 260610"/>
                <a:gd name="connsiteX109" fmla="*/ 2199851 w 2334638"/>
                <a:gd name="connsiteY109" fmla="*/ 129401 h 260610"/>
                <a:gd name="connsiteX110" fmla="*/ 2199851 w 2334638"/>
                <a:gd name="connsiteY110" fmla="*/ 171630 h 260610"/>
                <a:gd name="connsiteX111" fmla="*/ 2164804 w 2334638"/>
                <a:gd name="connsiteY111" fmla="*/ 203976 h 260610"/>
                <a:gd name="connsiteX112" fmla="*/ 2180964 w 2334638"/>
                <a:gd name="connsiteY112" fmla="*/ 222850 h 260610"/>
                <a:gd name="connsiteX113" fmla="*/ 2199838 w 2334638"/>
                <a:gd name="connsiteY113" fmla="*/ 212063 h 260610"/>
                <a:gd name="connsiteX114" fmla="*/ 2199838 w 2334638"/>
                <a:gd name="connsiteY114" fmla="*/ 171630 h 260610"/>
                <a:gd name="connsiteX115" fmla="*/ 2199851 w 2334638"/>
                <a:gd name="connsiteY115" fmla="*/ 171630 h 260610"/>
                <a:gd name="connsiteX116" fmla="*/ 1611264 w 2334638"/>
                <a:gd name="connsiteY116" fmla="*/ 180621 h 260610"/>
                <a:gd name="connsiteX117" fmla="*/ 1638211 w 2334638"/>
                <a:gd name="connsiteY117" fmla="*/ 222850 h 260610"/>
                <a:gd name="connsiteX118" fmla="*/ 1666048 w 2334638"/>
                <a:gd name="connsiteY118" fmla="*/ 198590 h 260610"/>
                <a:gd name="connsiteX119" fmla="*/ 1704700 w 2334638"/>
                <a:gd name="connsiteY119" fmla="*/ 212077 h 260610"/>
                <a:gd name="connsiteX120" fmla="*/ 1633688 w 2334638"/>
                <a:gd name="connsiteY120" fmla="*/ 260610 h 260610"/>
                <a:gd name="connsiteX121" fmla="*/ 1553712 w 2334638"/>
                <a:gd name="connsiteY121" fmla="*/ 167148 h 260610"/>
                <a:gd name="connsiteX122" fmla="*/ 1632784 w 2334638"/>
                <a:gd name="connsiteY122" fmla="*/ 74589 h 260610"/>
                <a:gd name="connsiteX123" fmla="*/ 1707373 w 2334638"/>
                <a:gd name="connsiteY123" fmla="*/ 168943 h 260610"/>
                <a:gd name="connsiteX124" fmla="*/ 1707373 w 2334638"/>
                <a:gd name="connsiteY124" fmla="*/ 180621 h 260610"/>
                <a:gd name="connsiteX125" fmla="*/ 1611264 w 2334638"/>
                <a:gd name="connsiteY125" fmla="*/ 180621 h 260610"/>
                <a:gd name="connsiteX126" fmla="*/ 1654371 w 2334638"/>
                <a:gd name="connsiteY126" fmla="*/ 146465 h 260610"/>
                <a:gd name="connsiteX127" fmla="*/ 1632797 w 2334638"/>
                <a:gd name="connsiteY127" fmla="*/ 110527 h 260610"/>
                <a:gd name="connsiteX128" fmla="*/ 1611251 w 2334638"/>
                <a:gd name="connsiteY128" fmla="*/ 146465 h 260610"/>
                <a:gd name="connsiteX129" fmla="*/ 1654371 w 2334638"/>
                <a:gd name="connsiteY129" fmla="*/ 146465 h 260610"/>
                <a:gd name="connsiteX130" fmla="*/ 1861074 w 2334638"/>
                <a:gd name="connsiteY130" fmla="*/ 79976 h 260610"/>
                <a:gd name="connsiteX131" fmla="*/ 1918586 w 2334638"/>
                <a:gd name="connsiteY131" fmla="*/ 79976 h 260610"/>
                <a:gd name="connsiteX132" fmla="*/ 1918586 w 2334638"/>
                <a:gd name="connsiteY132" fmla="*/ 257006 h 260610"/>
                <a:gd name="connsiteX133" fmla="*/ 1861074 w 2334638"/>
                <a:gd name="connsiteY133" fmla="*/ 257006 h 260610"/>
                <a:gd name="connsiteX134" fmla="*/ 1861074 w 2334638"/>
                <a:gd name="connsiteY134" fmla="*/ 79976 h 260610"/>
                <a:gd name="connsiteX135" fmla="*/ 1861074 w 2334638"/>
                <a:gd name="connsiteY135" fmla="*/ 5387 h 260610"/>
                <a:gd name="connsiteX136" fmla="*/ 1918586 w 2334638"/>
                <a:gd name="connsiteY136" fmla="*/ 5387 h 260610"/>
                <a:gd name="connsiteX137" fmla="*/ 1918586 w 2334638"/>
                <a:gd name="connsiteY137" fmla="*/ 56620 h 260610"/>
                <a:gd name="connsiteX138" fmla="*/ 1861074 w 2334638"/>
                <a:gd name="connsiteY138" fmla="*/ 56620 h 260610"/>
                <a:gd name="connsiteX139" fmla="*/ 1861074 w 2334638"/>
                <a:gd name="connsiteY139" fmla="*/ 5387 h 260610"/>
                <a:gd name="connsiteX140" fmla="*/ 2045272 w 2334638"/>
                <a:gd name="connsiteY140" fmla="*/ 145574 h 260610"/>
                <a:gd name="connsiteX141" fmla="*/ 2042586 w 2334638"/>
                <a:gd name="connsiteY141" fmla="*/ 123109 h 260610"/>
                <a:gd name="connsiteX142" fmla="*/ 2026426 w 2334638"/>
                <a:gd name="connsiteY142" fmla="*/ 110527 h 260610"/>
                <a:gd name="connsiteX143" fmla="*/ 2004853 w 2334638"/>
                <a:gd name="connsiteY143" fmla="*/ 169834 h 260610"/>
                <a:gd name="connsiteX144" fmla="*/ 2026426 w 2334638"/>
                <a:gd name="connsiteY144" fmla="*/ 222850 h 260610"/>
                <a:gd name="connsiteX145" fmla="*/ 2047973 w 2334638"/>
                <a:gd name="connsiteY145" fmla="*/ 188708 h 260610"/>
                <a:gd name="connsiteX146" fmla="*/ 2092902 w 2334638"/>
                <a:gd name="connsiteY146" fmla="*/ 194999 h 260610"/>
                <a:gd name="connsiteX147" fmla="*/ 2021917 w 2334638"/>
                <a:gd name="connsiteY147" fmla="*/ 260597 h 260610"/>
                <a:gd name="connsiteX148" fmla="*/ 1943737 w 2334638"/>
                <a:gd name="connsiteY148" fmla="*/ 171630 h 260610"/>
                <a:gd name="connsiteX149" fmla="*/ 2024604 w 2334638"/>
                <a:gd name="connsiteY149" fmla="*/ 74589 h 260610"/>
                <a:gd name="connsiteX150" fmla="*/ 2094711 w 2334638"/>
                <a:gd name="connsiteY150" fmla="*/ 145574 h 260610"/>
                <a:gd name="connsiteX151" fmla="*/ 2045272 w 2334638"/>
                <a:gd name="connsiteY151" fmla="*/ 145574 h 260610"/>
                <a:gd name="connsiteX152" fmla="*/ 1139468 w 2334638"/>
                <a:gd name="connsiteY152" fmla="*/ 5387 h 260610"/>
                <a:gd name="connsiteX153" fmla="*/ 1223049 w 2334638"/>
                <a:gd name="connsiteY153" fmla="*/ 5387 h 260610"/>
                <a:gd name="connsiteX154" fmla="*/ 1276078 w 2334638"/>
                <a:gd name="connsiteY154" fmla="*/ 257006 h 260610"/>
                <a:gd name="connsiteX155" fmla="*/ 1214962 w 2334638"/>
                <a:gd name="connsiteY155" fmla="*/ 257006 h 260610"/>
                <a:gd name="connsiteX156" fmla="*/ 1205080 w 2334638"/>
                <a:gd name="connsiteY156" fmla="*/ 205785 h 260610"/>
                <a:gd name="connsiteX157" fmla="*/ 1146664 w 2334638"/>
                <a:gd name="connsiteY157" fmla="*/ 205785 h 260610"/>
                <a:gd name="connsiteX158" fmla="*/ 1134986 w 2334638"/>
                <a:gd name="connsiteY158" fmla="*/ 257006 h 260610"/>
                <a:gd name="connsiteX159" fmla="*/ 1080175 w 2334638"/>
                <a:gd name="connsiteY159" fmla="*/ 257006 h 260610"/>
                <a:gd name="connsiteX160" fmla="*/ 1139468 w 2334638"/>
                <a:gd name="connsiteY160" fmla="*/ 5387 h 260610"/>
                <a:gd name="connsiteX161" fmla="*/ 1154751 w 2334638"/>
                <a:gd name="connsiteY161" fmla="*/ 161747 h 260610"/>
                <a:gd name="connsiteX162" fmla="*/ 1196075 w 2334638"/>
                <a:gd name="connsiteY162" fmla="*/ 161747 h 260610"/>
                <a:gd name="connsiteX163" fmla="*/ 1178120 w 2334638"/>
                <a:gd name="connsiteY163" fmla="*/ 59307 h 260610"/>
                <a:gd name="connsiteX164" fmla="*/ 1176297 w 2334638"/>
                <a:gd name="connsiteY164" fmla="*/ 59307 h 260610"/>
                <a:gd name="connsiteX165" fmla="*/ 1154751 w 2334638"/>
                <a:gd name="connsiteY165" fmla="*/ 161747 h 260610"/>
                <a:gd name="connsiteX166" fmla="*/ 1730755 w 2334638"/>
                <a:gd name="connsiteY166" fmla="*/ 79976 h 260610"/>
                <a:gd name="connsiteX167" fmla="*/ 1786471 w 2334638"/>
                <a:gd name="connsiteY167" fmla="*/ 79976 h 260610"/>
                <a:gd name="connsiteX168" fmla="*/ 1786471 w 2334638"/>
                <a:gd name="connsiteY168" fmla="*/ 103345 h 260610"/>
                <a:gd name="connsiteX169" fmla="*/ 1787362 w 2334638"/>
                <a:gd name="connsiteY169" fmla="*/ 103345 h 260610"/>
                <a:gd name="connsiteX170" fmla="*/ 1843078 w 2334638"/>
                <a:gd name="connsiteY170" fmla="*/ 75494 h 260610"/>
                <a:gd name="connsiteX171" fmla="*/ 1843078 w 2334638"/>
                <a:gd name="connsiteY171" fmla="*/ 133005 h 260610"/>
                <a:gd name="connsiteX172" fmla="*/ 1819722 w 2334638"/>
                <a:gd name="connsiteY172" fmla="*/ 128510 h 260610"/>
                <a:gd name="connsiteX173" fmla="*/ 1788267 w 2334638"/>
                <a:gd name="connsiteY173" fmla="*/ 141996 h 260610"/>
                <a:gd name="connsiteX174" fmla="*/ 1788267 w 2334638"/>
                <a:gd name="connsiteY174" fmla="*/ 257019 h 260610"/>
                <a:gd name="connsiteX175" fmla="*/ 1730755 w 2334638"/>
                <a:gd name="connsiteY175" fmla="*/ 257019 h 260610"/>
                <a:gd name="connsiteX176" fmla="*/ 1730755 w 2334638"/>
                <a:gd name="connsiteY176" fmla="*/ 79976 h 260610"/>
                <a:gd name="connsiteX177" fmla="*/ 1440498 w 2334638"/>
                <a:gd name="connsiteY177" fmla="*/ 130292 h 260610"/>
                <a:gd name="connsiteX178" fmla="*/ 1440498 w 2334638"/>
                <a:gd name="connsiteY178" fmla="*/ 257006 h 260610"/>
                <a:gd name="connsiteX179" fmla="*/ 1383892 w 2334638"/>
                <a:gd name="connsiteY179" fmla="*/ 257006 h 260610"/>
                <a:gd name="connsiteX180" fmla="*/ 1383892 w 2334638"/>
                <a:gd name="connsiteY180" fmla="*/ 135692 h 260610"/>
                <a:gd name="connsiteX181" fmla="*/ 1370418 w 2334638"/>
                <a:gd name="connsiteY181" fmla="*/ 119518 h 260610"/>
                <a:gd name="connsiteX182" fmla="*/ 1351545 w 2334638"/>
                <a:gd name="connsiteY182" fmla="*/ 130292 h 260610"/>
                <a:gd name="connsiteX183" fmla="*/ 1351545 w 2334638"/>
                <a:gd name="connsiteY183" fmla="*/ 257006 h 260610"/>
                <a:gd name="connsiteX184" fmla="*/ 1294938 w 2334638"/>
                <a:gd name="connsiteY184" fmla="*/ 257006 h 260610"/>
                <a:gd name="connsiteX185" fmla="*/ 1294938 w 2334638"/>
                <a:gd name="connsiteY185" fmla="*/ 79976 h 260610"/>
                <a:gd name="connsiteX186" fmla="*/ 1350654 w 2334638"/>
                <a:gd name="connsiteY186" fmla="*/ 79976 h 260610"/>
                <a:gd name="connsiteX187" fmla="*/ 1351545 w 2334638"/>
                <a:gd name="connsiteY187" fmla="*/ 97958 h 260610"/>
                <a:gd name="connsiteX188" fmla="*/ 1402778 w 2334638"/>
                <a:gd name="connsiteY188" fmla="*/ 75494 h 260610"/>
                <a:gd name="connsiteX189" fmla="*/ 1437825 w 2334638"/>
                <a:gd name="connsiteY189" fmla="*/ 98849 h 260610"/>
                <a:gd name="connsiteX190" fmla="*/ 1438716 w 2334638"/>
                <a:gd name="connsiteY190" fmla="*/ 98849 h 260610"/>
                <a:gd name="connsiteX191" fmla="*/ 1489059 w 2334638"/>
                <a:gd name="connsiteY191" fmla="*/ 75494 h 260610"/>
                <a:gd name="connsiteX192" fmla="*/ 1529479 w 2334638"/>
                <a:gd name="connsiteY192" fmla="*/ 115927 h 260610"/>
                <a:gd name="connsiteX193" fmla="*/ 1529479 w 2334638"/>
                <a:gd name="connsiteY193" fmla="*/ 257019 h 260610"/>
                <a:gd name="connsiteX194" fmla="*/ 1472872 w 2334638"/>
                <a:gd name="connsiteY194" fmla="*/ 257019 h 260610"/>
                <a:gd name="connsiteX195" fmla="*/ 1472872 w 2334638"/>
                <a:gd name="connsiteY195" fmla="*/ 135705 h 260610"/>
                <a:gd name="connsiteX196" fmla="*/ 1459399 w 2334638"/>
                <a:gd name="connsiteY196" fmla="*/ 119532 h 260610"/>
                <a:gd name="connsiteX197" fmla="*/ 1440498 w 2334638"/>
                <a:gd name="connsiteY197" fmla="*/ 130292 h 260610"/>
                <a:gd name="connsiteX198" fmla="*/ 2285227 w 2334638"/>
                <a:gd name="connsiteY198" fmla="*/ 236337 h 260610"/>
                <a:gd name="connsiteX199" fmla="*/ 2310379 w 2334638"/>
                <a:gd name="connsiteY199" fmla="*/ 212077 h 260610"/>
                <a:gd name="connsiteX200" fmla="*/ 2334639 w 2334638"/>
                <a:gd name="connsiteY200" fmla="*/ 236148 h 260610"/>
                <a:gd name="connsiteX201" fmla="*/ 2334639 w 2334638"/>
                <a:gd name="connsiteY201" fmla="*/ 236337 h 260610"/>
                <a:gd name="connsiteX202" fmla="*/ 2310567 w 2334638"/>
                <a:gd name="connsiteY202" fmla="*/ 260597 h 260610"/>
                <a:gd name="connsiteX203" fmla="*/ 2310379 w 2334638"/>
                <a:gd name="connsiteY203" fmla="*/ 260597 h 260610"/>
                <a:gd name="connsiteX204" fmla="*/ 2285227 w 2334638"/>
                <a:gd name="connsiteY204" fmla="*/ 236337 h 260610"/>
                <a:gd name="connsiteX205" fmla="*/ 2289709 w 2334638"/>
                <a:gd name="connsiteY205" fmla="*/ 236337 h 260610"/>
                <a:gd name="connsiteX206" fmla="*/ 2310379 w 2334638"/>
                <a:gd name="connsiteY206" fmla="*/ 255197 h 260610"/>
                <a:gd name="connsiteX207" fmla="*/ 2330156 w 2334638"/>
                <a:gd name="connsiteY207" fmla="*/ 236337 h 260610"/>
                <a:gd name="connsiteX208" fmla="*/ 2310379 w 2334638"/>
                <a:gd name="connsiteY208" fmla="*/ 216559 h 260610"/>
                <a:gd name="connsiteX209" fmla="*/ 2289709 w 2334638"/>
                <a:gd name="connsiteY209" fmla="*/ 236337 h 260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2334638" h="260610">
                  <a:moveTo>
                    <a:pt x="834833" y="74589"/>
                  </a:moveTo>
                  <a:cubicBezTo>
                    <a:pt x="887849" y="74589"/>
                    <a:pt x="914809" y="114132"/>
                    <a:pt x="914809" y="167148"/>
                  </a:cubicBezTo>
                  <a:cubicBezTo>
                    <a:pt x="914809" y="221972"/>
                    <a:pt x="888740" y="260610"/>
                    <a:pt x="834833" y="260610"/>
                  </a:cubicBezTo>
                  <a:cubicBezTo>
                    <a:pt x="780022" y="260610"/>
                    <a:pt x="754857" y="221972"/>
                    <a:pt x="754857" y="167148"/>
                  </a:cubicBezTo>
                  <a:cubicBezTo>
                    <a:pt x="754857" y="114132"/>
                    <a:pt x="781817" y="74589"/>
                    <a:pt x="834833" y="74589"/>
                  </a:cubicBezTo>
                  <a:close/>
                  <a:moveTo>
                    <a:pt x="834833" y="224659"/>
                  </a:moveTo>
                  <a:cubicBezTo>
                    <a:pt x="849211" y="224659"/>
                    <a:pt x="855502" y="212077"/>
                    <a:pt x="855502" y="167148"/>
                  </a:cubicBezTo>
                  <a:cubicBezTo>
                    <a:pt x="855502" y="125810"/>
                    <a:pt x="851007" y="110541"/>
                    <a:pt x="834833" y="110541"/>
                  </a:cubicBezTo>
                  <a:cubicBezTo>
                    <a:pt x="818660" y="110541"/>
                    <a:pt x="814164" y="125810"/>
                    <a:pt x="814164" y="167148"/>
                  </a:cubicBezTo>
                  <a:cubicBezTo>
                    <a:pt x="814164" y="212077"/>
                    <a:pt x="820455" y="224659"/>
                    <a:pt x="834833" y="224659"/>
                  </a:cubicBezTo>
                  <a:close/>
                  <a:moveTo>
                    <a:pt x="951665" y="119518"/>
                  </a:moveTo>
                  <a:lnTo>
                    <a:pt x="928296" y="119518"/>
                  </a:lnTo>
                  <a:lnTo>
                    <a:pt x="928296" y="79976"/>
                  </a:lnTo>
                  <a:lnTo>
                    <a:pt x="951665" y="79976"/>
                  </a:lnTo>
                  <a:lnTo>
                    <a:pt x="951665" y="60211"/>
                  </a:lnTo>
                  <a:cubicBezTo>
                    <a:pt x="951665" y="16173"/>
                    <a:pt x="973239" y="0"/>
                    <a:pt x="1010972" y="0"/>
                  </a:cubicBezTo>
                  <a:cubicBezTo>
                    <a:pt x="1021759" y="0"/>
                    <a:pt x="1030736" y="1795"/>
                    <a:pt x="1039728" y="2700"/>
                  </a:cubicBezTo>
                  <a:lnTo>
                    <a:pt x="1039728" y="46738"/>
                  </a:lnTo>
                  <a:cubicBezTo>
                    <a:pt x="1036239" y="45635"/>
                    <a:pt x="1032612" y="45032"/>
                    <a:pt x="1028954" y="44943"/>
                  </a:cubicBezTo>
                  <a:cubicBezTo>
                    <a:pt x="1013686" y="44943"/>
                    <a:pt x="1008285" y="51234"/>
                    <a:pt x="1008285" y="62007"/>
                  </a:cubicBezTo>
                  <a:lnTo>
                    <a:pt x="1008285" y="79989"/>
                  </a:lnTo>
                  <a:lnTo>
                    <a:pt x="1039728" y="79989"/>
                  </a:lnTo>
                  <a:lnTo>
                    <a:pt x="1039728" y="119532"/>
                  </a:lnTo>
                  <a:lnTo>
                    <a:pt x="1008285" y="119532"/>
                  </a:lnTo>
                  <a:lnTo>
                    <a:pt x="1008285" y="257019"/>
                  </a:lnTo>
                  <a:lnTo>
                    <a:pt x="951665" y="257019"/>
                  </a:lnTo>
                  <a:lnTo>
                    <a:pt x="951665" y="119518"/>
                  </a:lnTo>
                  <a:close/>
                  <a:moveTo>
                    <a:pt x="283979" y="129401"/>
                  </a:moveTo>
                  <a:cubicBezTo>
                    <a:pt x="283979" y="118614"/>
                    <a:pt x="279484" y="111432"/>
                    <a:pt x="269615" y="111432"/>
                  </a:cubicBezTo>
                  <a:cubicBezTo>
                    <a:pt x="255237" y="111432"/>
                    <a:pt x="250742" y="124014"/>
                    <a:pt x="250742" y="134787"/>
                  </a:cubicBezTo>
                  <a:lnTo>
                    <a:pt x="200412" y="124000"/>
                  </a:lnTo>
                  <a:cubicBezTo>
                    <a:pt x="206690" y="89858"/>
                    <a:pt x="239050" y="75480"/>
                    <a:pt x="271397" y="75480"/>
                  </a:cubicBezTo>
                  <a:cubicBezTo>
                    <a:pt x="305539" y="75480"/>
                    <a:pt x="341491" y="89845"/>
                    <a:pt x="341491" y="129387"/>
                  </a:cubicBezTo>
                  <a:lnTo>
                    <a:pt x="341491" y="228237"/>
                  </a:lnTo>
                  <a:cubicBezTo>
                    <a:pt x="341491" y="248001"/>
                    <a:pt x="344191" y="254292"/>
                    <a:pt x="346877" y="256992"/>
                  </a:cubicBezTo>
                  <a:lnTo>
                    <a:pt x="287570" y="256992"/>
                  </a:lnTo>
                  <a:cubicBezTo>
                    <a:pt x="286679" y="251606"/>
                    <a:pt x="285775" y="243505"/>
                    <a:pt x="285775" y="240819"/>
                  </a:cubicBezTo>
                  <a:cubicBezTo>
                    <a:pt x="275893" y="250701"/>
                    <a:pt x="258815" y="260597"/>
                    <a:pt x="242641" y="260597"/>
                  </a:cubicBezTo>
                  <a:cubicBezTo>
                    <a:pt x="213886" y="260597"/>
                    <a:pt x="192312" y="240819"/>
                    <a:pt x="193217" y="208472"/>
                  </a:cubicBezTo>
                  <a:cubicBezTo>
                    <a:pt x="194108" y="162638"/>
                    <a:pt x="246232" y="148261"/>
                    <a:pt x="283979" y="143778"/>
                  </a:cubicBezTo>
                  <a:lnTo>
                    <a:pt x="283979" y="129401"/>
                  </a:lnTo>
                  <a:close/>
                  <a:moveTo>
                    <a:pt x="283979" y="171630"/>
                  </a:moveTo>
                  <a:cubicBezTo>
                    <a:pt x="264215" y="173425"/>
                    <a:pt x="248933" y="181512"/>
                    <a:pt x="248933" y="203976"/>
                  </a:cubicBezTo>
                  <a:cubicBezTo>
                    <a:pt x="248933" y="216559"/>
                    <a:pt x="255224" y="222850"/>
                    <a:pt x="266010" y="222850"/>
                  </a:cubicBezTo>
                  <a:cubicBezTo>
                    <a:pt x="272302" y="222850"/>
                    <a:pt x="279497" y="218354"/>
                    <a:pt x="283979" y="212063"/>
                  </a:cubicBezTo>
                  <a:lnTo>
                    <a:pt x="283979" y="171630"/>
                  </a:lnTo>
                  <a:close/>
                  <a:moveTo>
                    <a:pt x="432253" y="130292"/>
                  </a:moveTo>
                  <a:lnTo>
                    <a:pt x="432253" y="257006"/>
                  </a:lnTo>
                  <a:lnTo>
                    <a:pt x="374742" y="257006"/>
                  </a:lnTo>
                  <a:lnTo>
                    <a:pt x="374742" y="79976"/>
                  </a:lnTo>
                  <a:lnTo>
                    <a:pt x="430458" y="79976"/>
                  </a:lnTo>
                  <a:lnTo>
                    <a:pt x="431362" y="97958"/>
                  </a:lnTo>
                  <a:cubicBezTo>
                    <a:pt x="443945" y="85376"/>
                    <a:pt x="459214" y="75494"/>
                    <a:pt x="481678" y="75494"/>
                  </a:cubicBezTo>
                  <a:cubicBezTo>
                    <a:pt x="506843" y="75494"/>
                    <a:pt x="521221" y="92558"/>
                    <a:pt x="521221" y="116832"/>
                  </a:cubicBezTo>
                  <a:lnTo>
                    <a:pt x="521221" y="257019"/>
                  </a:lnTo>
                  <a:lnTo>
                    <a:pt x="463709" y="257019"/>
                  </a:lnTo>
                  <a:lnTo>
                    <a:pt x="463709" y="134801"/>
                  </a:lnTo>
                  <a:cubicBezTo>
                    <a:pt x="463709" y="124919"/>
                    <a:pt x="460105" y="119532"/>
                    <a:pt x="450222" y="119532"/>
                  </a:cubicBezTo>
                  <a:cubicBezTo>
                    <a:pt x="443945" y="119518"/>
                    <a:pt x="437640" y="123109"/>
                    <a:pt x="432253" y="130292"/>
                  </a:cubicBezTo>
                  <a:close/>
                  <a:moveTo>
                    <a:pt x="556267" y="5387"/>
                  </a:moveTo>
                  <a:lnTo>
                    <a:pt x="613779" y="5387"/>
                  </a:lnTo>
                  <a:lnTo>
                    <a:pt x="613779" y="132992"/>
                  </a:lnTo>
                  <a:lnTo>
                    <a:pt x="614670" y="132992"/>
                  </a:lnTo>
                  <a:lnTo>
                    <a:pt x="656912" y="79976"/>
                  </a:lnTo>
                  <a:lnTo>
                    <a:pt x="713519" y="79976"/>
                  </a:lnTo>
                  <a:lnTo>
                    <a:pt x="665904" y="133896"/>
                  </a:lnTo>
                  <a:lnTo>
                    <a:pt x="713519" y="257006"/>
                  </a:lnTo>
                  <a:lnTo>
                    <a:pt x="654212" y="257006"/>
                  </a:lnTo>
                  <a:lnTo>
                    <a:pt x="626361" y="179716"/>
                  </a:lnTo>
                  <a:lnTo>
                    <a:pt x="625457" y="179716"/>
                  </a:lnTo>
                  <a:lnTo>
                    <a:pt x="613779" y="193203"/>
                  </a:lnTo>
                  <a:lnTo>
                    <a:pt x="613779" y="257006"/>
                  </a:lnTo>
                  <a:lnTo>
                    <a:pt x="556267" y="257006"/>
                  </a:lnTo>
                  <a:lnTo>
                    <a:pt x="556267" y="5387"/>
                  </a:lnTo>
                  <a:close/>
                  <a:moveTo>
                    <a:pt x="132114" y="125810"/>
                  </a:moveTo>
                  <a:cubicBezTo>
                    <a:pt x="159074" y="134801"/>
                    <a:pt x="178839" y="157265"/>
                    <a:pt x="178839" y="189626"/>
                  </a:cubicBezTo>
                  <a:cubicBezTo>
                    <a:pt x="178839" y="232746"/>
                    <a:pt x="144697" y="257019"/>
                    <a:pt x="96163" y="257019"/>
                  </a:cubicBezTo>
                  <a:lnTo>
                    <a:pt x="0" y="257019"/>
                  </a:lnTo>
                  <a:lnTo>
                    <a:pt x="0" y="5387"/>
                  </a:lnTo>
                  <a:lnTo>
                    <a:pt x="98849" y="5387"/>
                  </a:lnTo>
                  <a:cubicBezTo>
                    <a:pt x="143778" y="5387"/>
                    <a:pt x="172534" y="32347"/>
                    <a:pt x="172534" y="66489"/>
                  </a:cubicBezTo>
                  <a:cubicBezTo>
                    <a:pt x="172534" y="99740"/>
                    <a:pt x="150070" y="116818"/>
                    <a:pt x="132101" y="124000"/>
                  </a:cubicBezTo>
                  <a:lnTo>
                    <a:pt x="132101" y="125810"/>
                  </a:lnTo>
                  <a:lnTo>
                    <a:pt x="132114" y="125810"/>
                  </a:lnTo>
                  <a:close/>
                  <a:moveTo>
                    <a:pt x="61129" y="210281"/>
                  </a:moveTo>
                  <a:lnTo>
                    <a:pt x="84485" y="210281"/>
                  </a:lnTo>
                  <a:cubicBezTo>
                    <a:pt x="98863" y="210281"/>
                    <a:pt x="116832" y="203990"/>
                    <a:pt x="116832" y="178825"/>
                  </a:cubicBezTo>
                  <a:cubicBezTo>
                    <a:pt x="116832" y="159965"/>
                    <a:pt x="105154" y="147383"/>
                    <a:pt x="84485" y="147383"/>
                  </a:cubicBezTo>
                  <a:lnTo>
                    <a:pt x="61129" y="147383"/>
                  </a:lnTo>
                  <a:lnTo>
                    <a:pt x="61129" y="210281"/>
                  </a:lnTo>
                  <a:close/>
                  <a:moveTo>
                    <a:pt x="61129" y="105127"/>
                  </a:moveTo>
                  <a:lnTo>
                    <a:pt x="82690" y="105127"/>
                  </a:lnTo>
                  <a:cubicBezTo>
                    <a:pt x="105154" y="105127"/>
                    <a:pt x="114145" y="92545"/>
                    <a:pt x="114145" y="78167"/>
                  </a:cubicBezTo>
                  <a:cubicBezTo>
                    <a:pt x="114145" y="53907"/>
                    <a:pt x="97972" y="50316"/>
                    <a:pt x="83594" y="50316"/>
                  </a:cubicBezTo>
                  <a:lnTo>
                    <a:pt x="61129" y="50316"/>
                  </a:lnTo>
                  <a:lnTo>
                    <a:pt x="61129" y="105127"/>
                  </a:lnTo>
                  <a:close/>
                  <a:moveTo>
                    <a:pt x="2199851" y="129401"/>
                  </a:moveTo>
                  <a:cubicBezTo>
                    <a:pt x="2199851" y="118614"/>
                    <a:pt x="2194451" y="111432"/>
                    <a:pt x="2184582" y="111432"/>
                  </a:cubicBezTo>
                  <a:cubicBezTo>
                    <a:pt x="2171082" y="111432"/>
                    <a:pt x="2166600" y="124014"/>
                    <a:pt x="2165709" y="134787"/>
                  </a:cubicBezTo>
                  <a:lnTo>
                    <a:pt x="2116298" y="124000"/>
                  </a:lnTo>
                  <a:cubicBezTo>
                    <a:pt x="2122576" y="89858"/>
                    <a:pt x="2154922" y="75480"/>
                    <a:pt x="2187283" y="75480"/>
                  </a:cubicBezTo>
                  <a:cubicBezTo>
                    <a:pt x="2221425" y="75480"/>
                    <a:pt x="2257363" y="89845"/>
                    <a:pt x="2257363" y="129387"/>
                  </a:cubicBezTo>
                  <a:lnTo>
                    <a:pt x="2257363" y="228237"/>
                  </a:lnTo>
                  <a:cubicBezTo>
                    <a:pt x="2257363" y="248001"/>
                    <a:pt x="2260049" y="254292"/>
                    <a:pt x="2261872" y="256992"/>
                  </a:cubicBezTo>
                  <a:lnTo>
                    <a:pt x="2203442" y="256992"/>
                  </a:lnTo>
                  <a:cubicBezTo>
                    <a:pt x="2202551" y="251606"/>
                    <a:pt x="2201647" y="243505"/>
                    <a:pt x="2201647" y="240819"/>
                  </a:cubicBezTo>
                  <a:cubicBezTo>
                    <a:pt x="2191765" y="250701"/>
                    <a:pt x="2174700" y="260597"/>
                    <a:pt x="2157609" y="260597"/>
                  </a:cubicBezTo>
                  <a:cubicBezTo>
                    <a:pt x="2129771" y="260597"/>
                    <a:pt x="2107293" y="240819"/>
                    <a:pt x="2108198" y="208472"/>
                  </a:cubicBezTo>
                  <a:cubicBezTo>
                    <a:pt x="2109993" y="162638"/>
                    <a:pt x="2162118" y="148261"/>
                    <a:pt x="2199851" y="143778"/>
                  </a:cubicBezTo>
                  <a:lnTo>
                    <a:pt x="2199851" y="129401"/>
                  </a:lnTo>
                  <a:close/>
                  <a:moveTo>
                    <a:pt x="2199851" y="171630"/>
                  </a:moveTo>
                  <a:cubicBezTo>
                    <a:pt x="2180073" y="173425"/>
                    <a:pt x="2164804" y="181512"/>
                    <a:pt x="2164804" y="203976"/>
                  </a:cubicBezTo>
                  <a:cubicBezTo>
                    <a:pt x="2164804" y="216559"/>
                    <a:pt x="2171082" y="222850"/>
                    <a:pt x="2180964" y="222850"/>
                  </a:cubicBezTo>
                  <a:cubicBezTo>
                    <a:pt x="2188160" y="222850"/>
                    <a:pt x="2194438" y="218354"/>
                    <a:pt x="2199838" y="212063"/>
                  </a:cubicBezTo>
                  <a:lnTo>
                    <a:pt x="2199838" y="171630"/>
                  </a:lnTo>
                  <a:lnTo>
                    <a:pt x="2199851" y="171630"/>
                  </a:lnTo>
                  <a:close/>
                  <a:moveTo>
                    <a:pt x="1611264" y="180621"/>
                  </a:moveTo>
                  <a:cubicBezTo>
                    <a:pt x="1610346" y="195890"/>
                    <a:pt x="1614855" y="222850"/>
                    <a:pt x="1638211" y="222850"/>
                  </a:cubicBezTo>
                  <a:cubicBezTo>
                    <a:pt x="1651684" y="222850"/>
                    <a:pt x="1663362" y="212063"/>
                    <a:pt x="1666048" y="198590"/>
                  </a:cubicBezTo>
                  <a:lnTo>
                    <a:pt x="1704700" y="212077"/>
                  </a:lnTo>
                  <a:cubicBezTo>
                    <a:pt x="1702013" y="220163"/>
                    <a:pt x="1684922" y="260610"/>
                    <a:pt x="1633688" y="260610"/>
                  </a:cubicBezTo>
                  <a:cubicBezTo>
                    <a:pt x="1578863" y="260610"/>
                    <a:pt x="1553712" y="216572"/>
                    <a:pt x="1553712" y="167148"/>
                  </a:cubicBezTo>
                  <a:cubicBezTo>
                    <a:pt x="1553712" y="116818"/>
                    <a:pt x="1580686" y="74589"/>
                    <a:pt x="1632784" y="74589"/>
                  </a:cubicBezTo>
                  <a:cubicBezTo>
                    <a:pt x="1687608" y="74589"/>
                    <a:pt x="1707373" y="122218"/>
                    <a:pt x="1707373" y="168943"/>
                  </a:cubicBezTo>
                  <a:lnTo>
                    <a:pt x="1707373" y="180621"/>
                  </a:lnTo>
                  <a:lnTo>
                    <a:pt x="1611264" y="180621"/>
                  </a:lnTo>
                  <a:close/>
                  <a:moveTo>
                    <a:pt x="1654371" y="146465"/>
                  </a:moveTo>
                  <a:cubicBezTo>
                    <a:pt x="1654371" y="130292"/>
                    <a:pt x="1652575" y="110527"/>
                    <a:pt x="1632797" y="110527"/>
                  </a:cubicBezTo>
                  <a:cubicBezTo>
                    <a:pt x="1616637" y="110527"/>
                    <a:pt x="1610332" y="130292"/>
                    <a:pt x="1611251" y="146465"/>
                  </a:cubicBezTo>
                  <a:lnTo>
                    <a:pt x="1654371" y="146465"/>
                  </a:lnTo>
                  <a:close/>
                  <a:moveTo>
                    <a:pt x="1861074" y="79976"/>
                  </a:moveTo>
                  <a:lnTo>
                    <a:pt x="1918586" y="79976"/>
                  </a:lnTo>
                  <a:lnTo>
                    <a:pt x="1918586" y="257006"/>
                  </a:lnTo>
                  <a:lnTo>
                    <a:pt x="1861074" y="257006"/>
                  </a:lnTo>
                  <a:lnTo>
                    <a:pt x="1861074" y="79976"/>
                  </a:lnTo>
                  <a:close/>
                  <a:moveTo>
                    <a:pt x="1861074" y="5387"/>
                  </a:moveTo>
                  <a:lnTo>
                    <a:pt x="1918586" y="5387"/>
                  </a:lnTo>
                  <a:lnTo>
                    <a:pt x="1918586" y="56620"/>
                  </a:lnTo>
                  <a:lnTo>
                    <a:pt x="1861074" y="56620"/>
                  </a:lnTo>
                  <a:lnTo>
                    <a:pt x="1861074" y="5387"/>
                  </a:lnTo>
                  <a:close/>
                  <a:moveTo>
                    <a:pt x="2045272" y="145574"/>
                  </a:moveTo>
                  <a:cubicBezTo>
                    <a:pt x="2045272" y="138392"/>
                    <a:pt x="2045272" y="129401"/>
                    <a:pt x="2042586" y="123109"/>
                  </a:cubicBezTo>
                  <a:cubicBezTo>
                    <a:pt x="2039899" y="115914"/>
                    <a:pt x="2035390" y="110527"/>
                    <a:pt x="2026426" y="110527"/>
                  </a:cubicBezTo>
                  <a:cubicBezTo>
                    <a:pt x="2007553" y="110527"/>
                    <a:pt x="2004853" y="133883"/>
                    <a:pt x="2004853" y="169834"/>
                  </a:cubicBezTo>
                  <a:cubicBezTo>
                    <a:pt x="2004853" y="209377"/>
                    <a:pt x="2011130" y="222850"/>
                    <a:pt x="2026426" y="222850"/>
                  </a:cubicBezTo>
                  <a:cubicBezTo>
                    <a:pt x="2046177" y="222850"/>
                    <a:pt x="2047973" y="202181"/>
                    <a:pt x="2047973" y="188708"/>
                  </a:cubicBezTo>
                  <a:lnTo>
                    <a:pt x="2092902" y="194999"/>
                  </a:lnTo>
                  <a:cubicBezTo>
                    <a:pt x="2088420" y="238132"/>
                    <a:pt x="2063268" y="260597"/>
                    <a:pt x="2021917" y="260597"/>
                  </a:cubicBezTo>
                  <a:cubicBezTo>
                    <a:pt x="1970710" y="260597"/>
                    <a:pt x="1943737" y="215668"/>
                    <a:pt x="1943737" y="171630"/>
                  </a:cubicBezTo>
                  <a:cubicBezTo>
                    <a:pt x="1943737" y="123109"/>
                    <a:pt x="1970710" y="74589"/>
                    <a:pt x="2024604" y="74589"/>
                  </a:cubicBezTo>
                  <a:cubicBezTo>
                    <a:pt x="2084828" y="74589"/>
                    <a:pt x="2094711" y="127605"/>
                    <a:pt x="2094711" y="145574"/>
                  </a:cubicBezTo>
                  <a:lnTo>
                    <a:pt x="2045272" y="145574"/>
                  </a:lnTo>
                  <a:close/>
                  <a:moveTo>
                    <a:pt x="1139468" y="5387"/>
                  </a:moveTo>
                  <a:lnTo>
                    <a:pt x="1223049" y="5387"/>
                  </a:lnTo>
                  <a:lnTo>
                    <a:pt x="1276078" y="257006"/>
                  </a:lnTo>
                  <a:lnTo>
                    <a:pt x="1214962" y="257006"/>
                  </a:lnTo>
                  <a:lnTo>
                    <a:pt x="1205080" y="205785"/>
                  </a:lnTo>
                  <a:lnTo>
                    <a:pt x="1146664" y="205785"/>
                  </a:lnTo>
                  <a:lnTo>
                    <a:pt x="1134986" y="257006"/>
                  </a:lnTo>
                  <a:lnTo>
                    <a:pt x="1080175" y="257006"/>
                  </a:lnTo>
                  <a:lnTo>
                    <a:pt x="1139468" y="5387"/>
                  </a:lnTo>
                  <a:close/>
                  <a:moveTo>
                    <a:pt x="1154751" y="161747"/>
                  </a:moveTo>
                  <a:lnTo>
                    <a:pt x="1196075" y="161747"/>
                  </a:lnTo>
                  <a:lnTo>
                    <a:pt x="1178120" y="59307"/>
                  </a:lnTo>
                  <a:lnTo>
                    <a:pt x="1176297" y="59307"/>
                  </a:lnTo>
                  <a:lnTo>
                    <a:pt x="1154751" y="161747"/>
                  </a:lnTo>
                  <a:close/>
                  <a:moveTo>
                    <a:pt x="1730755" y="79976"/>
                  </a:moveTo>
                  <a:lnTo>
                    <a:pt x="1786471" y="79976"/>
                  </a:lnTo>
                  <a:lnTo>
                    <a:pt x="1786471" y="103345"/>
                  </a:lnTo>
                  <a:lnTo>
                    <a:pt x="1787362" y="103345"/>
                  </a:lnTo>
                  <a:cubicBezTo>
                    <a:pt x="1799040" y="84471"/>
                    <a:pt x="1820614" y="75494"/>
                    <a:pt x="1843078" y="75494"/>
                  </a:cubicBezTo>
                  <a:lnTo>
                    <a:pt x="1843078" y="133005"/>
                  </a:lnTo>
                  <a:cubicBezTo>
                    <a:pt x="1835882" y="130305"/>
                    <a:pt x="1829605" y="128510"/>
                    <a:pt x="1819722" y="128510"/>
                  </a:cubicBezTo>
                  <a:cubicBezTo>
                    <a:pt x="1804454" y="128510"/>
                    <a:pt x="1794571" y="133896"/>
                    <a:pt x="1788267" y="141996"/>
                  </a:cubicBezTo>
                  <a:lnTo>
                    <a:pt x="1788267" y="257019"/>
                  </a:lnTo>
                  <a:lnTo>
                    <a:pt x="1730755" y="257019"/>
                  </a:lnTo>
                  <a:lnTo>
                    <a:pt x="1730755" y="79976"/>
                  </a:lnTo>
                  <a:close/>
                  <a:moveTo>
                    <a:pt x="1440498" y="130292"/>
                  </a:moveTo>
                  <a:lnTo>
                    <a:pt x="1440498" y="257006"/>
                  </a:lnTo>
                  <a:lnTo>
                    <a:pt x="1383892" y="257006"/>
                  </a:lnTo>
                  <a:lnTo>
                    <a:pt x="1383892" y="135692"/>
                  </a:lnTo>
                  <a:cubicBezTo>
                    <a:pt x="1383892" y="125810"/>
                    <a:pt x="1381205" y="119518"/>
                    <a:pt x="1370418" y="119518"/>
                  </a:cubicBezTo>
                  <a:cubicBezTo>
                    <a:pt x="1365018" y="119518"/>
                    <a:pt x="1356054" y="124014"/>
                    <a:pt x="1351545" y="130292"/>
                  </a:cubicBezTo>
                  <a:lnTo>
                    <a:pt x="1351545" y="257006"/>
                  </a:lnTo>
                  <a:lnTo>
                    <a:pt x="1294938" y="257006"/>
                  </a:lnTo>
                  <a:lnTo>
                    <a:pt x="1294938" y="79976"/>
                  </a:lnTo>
                  <a:lnTo>
                    <a:pt x="1350654" y="79976"/>
                  </a:lnTo>
                  <a:lnTo>
                    <a:pt x="1351545" y="97958"/>
                  </a:lnTo>
                  <a:cubicBezTo>
                    <a:pt x="1364127" y="86281"/>
                    <a:pt x="1382109" y="75494"/>
                    <a:pt x="1402778" y="75494"/>
                  </a:cubicBezTo>
                  <a:cubicBezTo>
                    <a:pt x="1420734" y="75494"/>
                    <a:pt x="1432412" y="85376"/>
                    <a:pt x="1437825" y="98849"/>
                  </a:cubicBezTo>
                  <a:lnTo>
                    <a:pt x="1438716" y="98849"/>
                  </a:lnTo>
                  <a:cubicBezTo>
                    <a:pt x="1448599" y="88063"/>
                    <a:pt x="1465663" y="75494"/>
                    <a:pt x="1489059" y="75494"/>
                  </a:cubicBezTo>
                  <a:cubicBezTo>
                    <a:pt x="1513319" y="75494"/>
                    <a:pt x="1529479" y="90763"/>
                    <a:pt x="1529479" y="115927"/>
                  </a:cubicBezTo>
                  <a:lnTo>
                    <a:pt x="1529479" y="257019"/>
                  </a:lnTo>
                  <a:lnTo>
                    <a:pt x="1472872" y="257019"/>
                  </a:lnTo>
                  <a:lnTo>
                    <a:pt x="1472872" y="135705"/>
                  </a:lnTo>
                  <a:cubicBezTo>
                    <a:pt x="1472872" y="125823"/>
                    <a:pt x="1470186" y="119532"/>
                    <a:pt x="1459399" y="119532"/>
                  </a:cubicBezTo>
                  <a:cubicBezTo>
                    <a:pt x="1452190" y="119518"/>
                    <a:pt x="1444117" y="125810"/>
                    <a:pt x="1440498" y="130292"/>
                  </a:cubicBezTo>
                  <a:close/>
                  <a:moveTo>
                    <a:pt x="2285227" y="236337"/>
                  </a:moveTo>
                  <a:cubicBezTo>
                    <a:pt x="2285227" y="222850"/>
                    <a:pt x="2295987" y="212077"/>
                    <a:pt x="2310379" y="212077"/>
                  </a:cubicBezTo>
                  <a:cubicBezTo>
                    <a:pt x="2323730" y="212024"/>
                    <a:pt x="2334585" y="222801"/>
                    <a:pt x="2334639" y="236148"/>
                  </a:cubicBezTo>
                  <a:cubicBezTo>
                    <a:pt x="2334639" y="236211"/>
                    <a:pt x="2334639" y="236273"/>
                    <a:pt x="2334639" y="236337"/>
                  </a:cubicBezTo>
                  <a:cubicBezTo>
                    <a:pt x="2334693" y="249683"/>
                    <a:pt x="2323919" y="260544"/>
                    <a:pt x="2310567" y="260597"/>
                  </a:cubicBezTo>
                  <a:cubicBezTo>
                    <a:pt x="2310500" y="260597"/>
                    <a:pt x="2310446" y="260597"/>
                    <a:pt x="2310379" y="260597"/>
                  </a:cubicBezTo>
                  <a:cubicBezTo>
                    <a:pt x="2295987" y="260610"/>
                    <a:pt x="2285227" y="249810"/>
                    <a:pt x="2285227" y="236337"/>
                  </a:cubicBezTo>
                  <a:close/>
                  <a:moveTo>
                    <a:pt x="2289709" y="236337"/>
                  </a:moveTo>
                  <a:cubicBezTo>
                    <a:pt x="2289709" y="247110"/>
                    <a:pt x="2298701" y="255197"/>
                    <a:pt x="2310379" y="255197"/>
                  </a:cubicBezTo>
                  <a:cubicBezTo>
                    <a:pt x="2321165" y="255197"/>
                    <a:pt x="2330156" y="247110"/>
                    <a:pt x="2330156" y="236337"/>
                  </a:cubicBezTo>
                  <a:cubicBezTo>
                    <a:pt x="2330156" y="225550"/>
                    <a:pt x="2321165" y="216559"/>
                    <a:pt x="2310379" y="216559"/>
                  </a:cubicBezTo>
                  <a:cubicBezTo>
                    <a:pt x="2298701" y="216559"/>
                    <a:pt x="2289709" y="225550"/>
                    <a:pt x="2289709" y="236337"/>
                  </a:cubicBezTo>
                  <a:close/>
                </a:path>
              </a:pathLst>
            </a:custGeom>
            <a:solidFill>
              <a:srgbClr val="2267AD"/>
            </a:solidFill>
            <a:ln w="1347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32" name="Freeform 137">
              <a:extLst>
                <a:ext uri="{FF2B5EF4-FFF2-40B4-BE49-F238E27FC236}">
                  <a16:creationId xmlns:a16="http://schemas.microsoft.com/office/drawing/2014/main" id="{A93E1AE3-A211-D93A-520A-3B2A81A2403C}"/>
                </a:ext>
              </a:extLst>
            </p:cNvPr>
            <p:cNvSpPr/>
            <p:nvPr>
              <p:custDataLst>
                <p:tags r:id="rId54"/>
              </p:custDataLst>
            </p:nvPr>
          </p:nvSpPr>
          <p:spPr>
            <a:xfrm>
              <a:off x="10364144" y="3314289"/>
              <a:ext cx="22477" cy="26960"/>
            </a:xfrm>
            <a:custGeom>
              <a:avLst/>
              <a:gdLst>
                <a:gd name="connsiteX0" fmla="*/ 21574 w 22477"/>
                <a:gd name="connsiteY0" fmla="*/ 26960 h 26960"/>
                <a:gd name="connsiteX1" fmla="*/ 17092 w 22477"/>
                <a:gd name="connsiteY1" fmla="*/ 26960 h 26960"/>
                <a:gd name="connsiteX2" fmla="*/ 8991 w 22477"/>
                <a:gd name="connsiteY2" fmla="*/ 14378 h 26960"/>
                <a:gd name="connsiteX3" fmla="*/ 4482 w 22477"/>
                <a:gd name="connsiteY3" fmla="*/ 14378 h 26960"/>
                <a:gd name="connsiteX4" fmla="*/ 4482 w 22477"/>
                <a:gd name="connsiteY4" fmla="*/ 26960 h 26960"/>
                <a:gd name="connsiteX5" fmla="*/ 0 w 22477"/>
                <a:gd name="connsiteY5" fmla="*/ 26960 h 26960"/>
                <a:gd name="connsiteX6" fmla="*/ 0 w 22477"/>
                <a:gd name="connsiteY6" fmla="*/ 0 h 26960"/>
                <a:gd name="connsiteX7" fmla="*/ 12582 w 22477"/>
                <a:gd name="connsiteY7" fmla="*/ 0 h 26960"/>
                <a:gd name="connsiteX8" fmla="*/ 18887 w 22477"/>
                <a:gd name="connsiteY8" fmla="*/ 891 h 26960"/>
                <a:gd name="connsiteX9" fmla="*/ 22478 w 22477"/>
                <a:gd name="connsiteY9" fmla="*/ 7182 h 26960"/>
                <a:gd name="connsiteX10" fmla="*/ 13487 w 22477"/>
                <a:gd name="connsiteY10" fmla="*/ 14378 h 26960"/>
                <a:gd name="connsiteX11" fmla="*/ 21574 w 22477"/>
                <a:gd name="connsiteY11" fmla="*/ 26960 h 26960"/>
                <a:gd name="connsiteX12" fmla="*/ 9005 w 22477"/>
                <a:gd name="connsiteY12" fmla="*/ 10787 h 26960"/>
                <a:gd name="connsiteX13" fmla="*/ 17996 w 22477"/>
                <a:gd name="connsiteY13" fmla="*/ 7182 h 26960"/>
                <a:gd name="connsiteX14" fmla="*/ 11691 w 22477"/>
                <a:gd name="connsiteY14" fmla="*/ 2687 h 26960"/>
                <a:gd name="connsiteX15" fmla="*/ 4496 w 22477"/>
                <a:gd name="connsiteY15" fmla="*/ 2687 h 26960"/>
                <a:gd name="connsiteX16" fmla="*/ 4496 w 22477"/>
                <a:gd name="connsiteY16" fmla="*/ 10773 h 26960"/>
                <a:gd name="connsiteX17" fmla="*/ 9005 w 22477"/>
                <a:gd name="connsiteY17" fmla="*/ 10773 h 26960"/>
                <a:gd name="connsiteX18" fmla="*/ 9005 w 22477"/>
                <a:gd name="connsiteY18" fmla="*/ 10787 h 2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477" h="26960">
                  <a:moveTo>
                    <a:pt x="21574" y="26960"/>
                  </a:moveTo>
                  <a:lnTo>
                    <a:pt x="17092" y="26960"/>
                  </a:lnTo>
                  <a:lnTo>
                    <a:pt x="8991" y="14378"/>
                  </a:lnTo>
                  <a:lnTo>
                    <a:pt x="4482" y="14378"/>
                  </a:lnTo>
                  <a:lnTo>
                    <a:pt x="4482" y="26960"/>
                  </a:lnTo>
                  <a:lnTo>
                    <a:pt x="0" y="26960"/>
                  </a:lnTo>
                  <a:lnTo>
                    <a:pt x="0" y="0"/>
                  </a:lnTo>
                  <a:lnTo>
                    <a:pt x="12582" y="0"/>
                  </a:lnTo>
                  <a:cubicBezTo>
                    <a:pt x="14378" y="0"/>
                    <a:pt x="17092" y="0"/>
                    <a:pt x="18887" y="891"/>
                  </a:cubicBezTo>
                  <a:cubicBezTo>
                    <a:pt x="21574" y="2687"/>
                    <a:pt x="22478" y="4482"/>
                    <a:pt x="22478" y="7182"/>
                  </a:cubicBezTo>
                  <a:cubicBezTo>
                    <a:pt x="22478" y="12569"/>
                    <a:pt x="17996" y="14378"/>
                    <a:pt x="13487" y="14378"/>
                  </a:cubicBezTo>
                  <a:lnTo>
                    <a:pt x="21574" y="26960"/>
                  </a:lnTo>
                  <a:close/>
                  <a:moveTo>
                    <a:pt x="9005" y="10787"/>
                  </a:moveTo>
                  <a:cubicBezTo>
                    <a:pt x="12596" y="10787"/>
                    <a:pt x="17996" y="11678"/>
                    <a:pt x="17996" y="7182"/>
                  </a:cubicBezTo>
                  <a:cubicBezTo>
                    <a:pt x="17996" y="3591"/>
                    <a:pt x="15282" y="2687"/>
                    <a:pt x="11691" y="2687"/>
                  </a:cubicBezTo>
                  <a:lnTo>
                    <a:pt x="4496" y="2687"/>
                  </a:lnTo>
                  <a:lnTo>
                    <a:pt x="4496" y="10773"/>
                  </a:lnTo>
                  <a:lnTo>
                    <a:pt x="9005" y="10773"/>
                  </a:lnTo>
                  <a:lnTo>
                    <a:pt x="9005" y="10787"/>
                  </a:lnTo>
                  <a:close/>
                </a:path>
              </a:pathLst>
            </a:custGeom>
            <a:solidFill>
              <a:srgbClr val="2267AD"/>
            </a:solidFill>
            <a:ln w="1347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grpSp>
      <p:grpSp>
        <p:nvGrpSpPr>
          <p:cNvPr id="33" name="Group 29">
            <a:extLst>
              <a:ext uri="{FF2B5EF4-FFF2-40B4-BE49-F238E27FC236}">
                <a16:creationId xmlns:a16="http://schemas.microsoft.com/office/drawing/2014/main" id="{BDE1CAE8-94C2-3154-4333-B5729C47150C}"/>
              </a:ext>
            </a:extLst>
          </p:cNvPr>
          <p:cNvGrpSpPr/>
          <p:nvPr>
            <p:custDataLst>
              <p:tags r:id="rId20"/>
            </p:custDataLst>
          </p:nvPr>
        </p:nvGrpSpPr>
        <p:grpSpPr>
          <a:xfrm>
            <a:off x="7927344" y="3537946"/>
            <a:ext cx="595820" cy="384008"/>
            <a:chOff x="2220650" y="2736747"/>
            <a:chExt cx="2758355" cy="1777771"/>
          </a:xfrm>
        </p:grpSpPr>
        <p:sp>
          <p:nvSpPr>
            <p:cNvPr id="34" name="Freeform 139">
              <a:extLst>
                <a:ext uri="{FF2B5EF4-FFF2-40B4-BE49-F238E27FC236}">
                  <a16:creationId xmlns:a16="http://schemas.microsoft.com/office/drawing/2014/main" id="{42D0FB0E-A311-73D3-2DFD-FF9E204A92A1}"/>
                </a:ext>
              </a:extLst>
            </p:cNvPr>
            <p:cNvSpPr/>
            <p:nvPr>
              <p:custDataLst>
                <p:tags r:id="rId47"/>
              </p:custDataLst>
            </p:nvPr>
          </p:nvSpPr>
          <p:spPr>
            <a:xfrm>
              <a:off x="2220650" y="3052128"/>
              <a:ext cx="2617834" cy="1462390"/>
            </a:xfrm>
            <a:custGeom>
              <a:avLst/>
              <a:gdLst>
                <a:gd name="connsiteX0" fmla="*/ 1323093 w 2617834"/>
                <a:gd name="connsiteY0" fmla="*/ 341919 h 1462390"/>
                <a:gd name="connsiteX1" fmla="*/ 1098164 w 2617834"/>
                <a:gd name="connsiteY1" fmla="*/ 341919 h 1462390"/>
                <a:gd name="connsiteX2" fmla="*/ 1098164 w 2617834"/>
                <a:gd name="connsiteY2" fmla="*/ 1441868 h 1462390"/>
                <a:gd name="connsiteX3" fmla="*/ 1323093 w 2617834"/>
                <a:gd name="connsiteY3" fmla="*/ 1441868 h 1462390"/>
                <a:gd name="connsiteX4" fmla="*/ 1323093 w 2617834"/>
                <a:gd name="connsiteY4" fmla="*/ 341919 h 1462390"/>
                <a:gd name="connsiteX5" fmla="*/ 1529327 w 2617834"/>
                <a:gd name="connsiteY5" fmla="*/ 343733 h 1462390"/>
                <a:gd name="connsiteX6" fmla="*/ 1529327 w 2617834"/>
                <a:gd name="connsiteY6" fmla="*/ 549967 h 1462390"/>
                <a:gd name="connsiteX7" fmla="*/ 1718694 w 2617834"/>
                <a:gd name="connsiteY7" fmla="*/ 549967 h 1462390"/>
                <a:gd name="connsiteX8" fmla="*/ 1718694 w 2617834"/>
                <a:gd name="connsiteY8" fmla="*/ 1170511 h 1462390"/>
                <a:gd name="connsiteX9" fmla="*/ 1787429 w 2617834"/>
                <a:gd name="connsiteY9" fmla="*/ 1376745 h 1462390"/>
                <a:gd name="connsiteX10" fmla="*/ 1968953 w 2617834"/>
                <a:gd name="connsiteY10" fmla="*/ 1458749 h 1462390"/>
                <a:gd name="connsiteX11" fmla="*/ 2167962 w 2617834"/>
                <a:gd name="connsiteY11" fmla="*/ 1408695 h 1462390"/>
                <a:gd name="connsiteX12" fmla="*/ 2171559 w 2617834"/>
                <a:gd name="connsiteY12" fmla="*/ 1406881 h 1462390"/>
                <a:gd name="connsiteX13" fmla="*/ 2171559 w 2617834"/>
                <a:gd name="connsiteY13" fmla="*/ 1403254 h 1462390"/>
                <a:gd name="connsiteX14" fmla="*/ 2225241 w 2617834"/>
                <a:gd name="connsiteY14" fmla="*/ 1193998 h 1462390"/>
                <a:gd name="connsiteX15" fmla="*/ 2211972 w 2617834"/>
                <a:gd name="connsiteY15" fmla="*/ 1202431 h 1462390"/>
                <a:gd name="connsiteX16" fmla="*/ 2045531 w 2617834"/>
                <a:gd name="connsiteY16" fmla="*/ 1257322 h 1462390"/>
                <a:gd name="connsiteX17" fmla="*/ 1940025 w 2617834"/>
                <a:gd name="connsiteY17" fmla="*/ 1133696 h 1462390"/>
                <a:gd name="connsiteX18" fmla="*/ 1940025 w 2617834"/>
                <a:gd name="connsiteY18" fmla="*/ 549982 h 1462390"/>
                <a:gd name="connsiteX19" fmla="*/ 2169761 w 2617834"/>
                <a:gd name="connsiteY19" fmla="*/ 549982 h 1462390"/>
                <a:gd name="connsiteX20" fmla="*/ 2169761 w 2617834"/>
                <a:gd name="connsiteY20" fmla="*/ 343733 h 1462390"/>
                <a:gd name="connsiteX21" fmla="*/ 1940025 w 2617834"/>
                <a:gd name="connsiteY21" fmla="*/ 343733 h 1462390"/>
                <a:gd name="connsiteX22" fmla="*/ 1940025 w 2617834"/>
                <a:gd name="connsiteY22" fmla="*/ 0 h 1462390"/>
                <a:gd name="connsiteX23" fmla="*/ 1718694 w 2617834"/>
                <a:gd name="connsiteY23" fmla="*/ 118804 h 1462390"/>
                <a:gd name="connsiteX24" fmla="*/ 1718694 w 2617834"/>
                <a:gd name="connsiteY24" fmla="*/ 343733 h 1462390"/>
                <a:gd name="connsiteX25" fmla="*/ 1529327 w 2617834"/>
                <a:gd name="connsiteY25" fmla="*/ 343733 h 1462390"/>
                <a:gd name="connsiteX26" fmla="*/ 2617834 w 2617834"/>
                <a:gd name="connsiteY26" fmla="*/ 341919 h 1462390"/>
                <a:gd name="connsiteX27" fmla="*/ 2391092 w 2617834"/>
                <a:gd name="connsiteY27" fmla="*/ 341919 h 1462390"/>
                <a:gd name="connsiteX28" fmla="*/ 2391092 w 2617834"/>
                <a:gd name="connsiteY28" fmla="*/ 1441868 h 1462390"/>
                <a:gd name="connsiteX29" fmla="*/ 2617834 w 2617834"/>
                <a:gd name="connsiteY29" fmla="*/ 1441868 h 1462390"/>
                <a:gd name="connsiteX30" fmla="*/ 2617834 w 2617834"/>
                <a:gd name="connsiteY30" fmla="*/ 341919 h 1462390"/>
                <a:gd name="connsiteX31" fmla="*/ 969113 w 2617834"/>
                <a:gd name="connsiteY31" fmla="*/ 515010 h 1462390"/>
                <a:gd name="connsiteX32" fmla="*/ 964277 w 2617834"/>
                <a:gd name="connsiteY32" fmla="*/ 511383 h 1462390"/>
                <a:gd name="connsiteX33" fmla="*/ 575311 w 2617834"/>
                <a:gd name="connsiteY33" fmla="*/ 323829 h 1462390"/>
                <a:gd name="connsiteX34" fmla="*/ 171262 w 2617834"/>
                <a:gd name="connsiteY34" fmla="*/ 472784 h 1462390"/>
                <a:gd name="connsiteX35" fmla="*/ 0 w 2617834"/>
                <a:gd name="connsiteY35" fmla="*/ 893700 h 1462390"/>
                <a:gd name="connsiteX36" fmla="*/ 171262 w 2617834"/>
                <a:gd name="connsiteY36" fmla="*/ 1314645 h 1462390"/>
                <a:gd name="connsiteX37" fmla="*/ 575311 w 2617834"/>
                <a:gd name="connsiteY37" fmla="*/ 1462391 h 1462390"/>
                <a:gd name="connsiteX38" fmla="*/ 964277 w 2617834"/>
                <a:gd name="connsiteY38" fmla="*/ 1276046 h 1462390"/>
                <a:gd name="connsiteX39" fmla="*/ 969113 w 2617834"/>
                <a:gd name="connsiteY39" fmla="*/ 1272419 h 1462390"/>
                <a:gd name="connsiteX40" fmla="*/ 841861 w 2617834"/>
                <a:gd name="connsiteY40" fmla="*/ 1118643 h 1462390"/>
                <a:gd name="connsiteX41" fmla="*/ 837040 w 2617834"/>
                <a:gd name="connsiteY41" fmla="*/ 1123450 h 1462390"/>
                <a:gd name="connsiteX42" fmla="*/ 570490 w 2617834"/>
                <a:gd name="connsiteY42" fmla="*/ 1247679 h 1462390"/>
                <a:gd name="connsiteX43" fmla="*/ 323844 w 2617834"/>
                <a:gd name="connsiteY43" fmla="*/ 1146980 h 1462390"/>
                <a:gd name="connsiteX44" fmla="*/ 226757 w 2617834"/>
                <a:gd name="connsiteY44" fmla="*/ 893685 h 1462390"/>
                <a:gd name="connsiteX45" fmla="*/ 323844 w 2617834"/>
                <a:gd name="connsiteY45" fmla="*/ 638606 h 1462390"/>
                <a:gd name="connsiteX46" fmla="*/ 570490 w 2617834"/>
                <a:gd name="connsiteY46" fmla="*/ 539705 h 1462390"/>
                <a:gd name="connsiteX47" fmla="*/ 837040 w 2617834"/>
                <a:gd name="connsiteY47" fmla="*/ 663920 h 1462390"/>
                <a:gd name="connsiteX48" fmla="*/ 841861 w 2617834"/>
                <a:gd name="connsiteY48" fmla="*/ 668756 h 1462390"/>
                <a:gd name="connsiteX49" fmla="*/ 969113 w 2617834"/>
                <a:gd name="connsiteY49" fmla="*/ 515010 h 14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617834" h="1462390">
                  <a:moveTo>
                    <a:pt x="1323093" y="341919"/>
                  </a:moveTo>
                  <a:lnTo>
                    <a:pt x="1098164" y="341919"/>
                  </a:lnTo>
                  <a:lnTo>
                    <a:pt x="1098164" y="1441868"/>
                  </a:lnTo>
                  <a:lnTo>
                    <a:pt x="1323093" y="1441868"/>
                  </a:lnTo>
                  <a:lnTo>
                    <a:pt x="1323093" y="341919"/>
                  </a:lnTo>
                  <a:close/>
                  <a:moveTo>
                    <a:pt x="1529327" y="343733"/>
                  </a:moveTo>
                  <a:lnTo>
                    <a:pt x="1529327" y="549967"/>
                  </a:lnTo>
                  <a:lnTo>
                    <a:pt x="1718694" y="549967"/>
                  </a:lnTo>
                  <a:lnTo>
                    <a:pt x="1718694" y="1170511"/>
                  </a:lnTo>
                  <a:cubicBezTo>
                    <a:pt x="1718694" y="1256128"/>
                    <a:pt x="1742195" y="1324892"/>
                    <a:pt x="1787429" y="1376745"/>
                  </a:cubicBezTo>
                  <a:cubicBezTo>
                    <a:pt x="1832662" y="1430427"/>
                    <a:pt x="1892964" y="1456936"/>
                    <a:pt x="1968953" y="1458749"/>
                  </a:cubicBezTo>
                  <a:cubicBezTo>
                    <a:pt x="2044307" y="1460563"/>
                    <a:pt x="2111258" y="1443667"/>
                    <a:pt x="2167962" y="1408695"/>
                  </a:cubicBezTo>
                  <a:lnTo>
                    <a:pt x="2171559" y="1406881"/>
                  </a:lnTo>
                  <a:lnTo>
                    <a:pt x="2171559" y="1403254"/>
                  </a:lnTo>
                  <a:lnTo>
                    <a:pt x="2225241" y="1193998"/>
                  </a:lnTo>
                  <a:lnTo>
                    <a:pt x="2211972" y="1202431"/>
                  </a:lnTo>
                  <a:cubicBezTo>
                    <a:pt x="2151670" y="1239231"/>
                    <a:pt x="2096205" y="1257322"/>
                    <a:pt x="2045531" y="1257322"/>
                  </a:cubicBezTo>
                  <a:cubicBezTo>
                    <a:pt x="1975587" y="1257322"/>
                    <a:pt x="1940025" y="1215715"/>
                    <a:pt x="1940025" y="1133696"/>
                  </a:cubicBezTo>
                  <a:lnTo>
                    <a:pt x="1940025" y="549982"/>
                  </a:lnTo>
                  <a:lnTo>
                    <a:pt x="2169761" y="549982"/>
                  </a:lnTo>
                  <a:lnTo>
                    <a:pt x="2169761" y="343733"/>
                  </a:lnTo>
                  <a:lnTo>
                    <a:pt x="1940025" y="343733"/>
                  </a:lnTo>
                  <a:lnTo>
                    <a:pt x="1940025" y="0"/>
                  </a:lnTo>
                  <a:lnTo>
                    <a:pt x="1718694" y="118804"/>
                  </a:lnTo>
                  <a:lnTo>
                    <a:pt x="1718694" y="343733"/>
                  </a:lnTo>
                  <a:lnTo>
                    <a:pt x="1529327" y="343733"/>
                  </a:lnTo>
                  <a:close/>
                  <a:moveTo>
                    <a:pt x="2617834" y="341919"/>
                  </a:moveTo>
                  <a:lnTo>
                    <a:pt x="2391092" y="341919"/>
                  </a:lnTo>
                  <a:lnTo>
                    <a:pt x="2391092" y="1441868"/>
                  </a:lnTo>
                  <a:lnTo>
                    <a:pt x="2617834" y="1441868"/>
                  </a:lnTo>
                  <a:lnTo>
                    <a:pt x="2617834" y="341919"/>
                  </a:lnTo>
                  <a:close/>
                  <a:moveTo>
                    <a:pt x="969113" y="515010"/>
                  </a:moveTo>
                  <a:lnTo>
                    <a:pt x="964277" y="511383"/>
                  </a:lnTo>
                  <a:cubicBezTo>
                    <a:pt x="860556" y="385354"/>
                    <a:pt x="730901" y="323829"/>
                    <a:pt x="575311" y="323829"/>
                  </a:cubicBezTo>
                  <a:cubicBezTo>
                    <a:pt x="412497" y="323829"/>
                    <a:pt x="278610" y="373884"/>
                    <a:pt x="171262" y="472784"/>
                  </a:cubicBezTo>
                  <a:cubicBezTo>
                    <a:pt x="57294" y="577110"/>
                    <a:pt x="0" y="717617"/>
                    <a:pt x="0" y="893700"/>
                  </a:cubicBezTo>
                  <a:cubicBezTo>
                    <a:pt x="0" y="1069783"/>
                    <a:pt x="57294" y="1209110"/>
                    <a:pt x="171262" y="1314645"/>
                  </a:cubicBezTo>
                  <a:cubicBezTo>
                    <a:pt x="276797" y="1413530"/>
                    <a:pt x="412482" y="1462391"/>
                    <a:pt x="575311" y="1462391"/>
                  </a:cubicBezTo>
                  <a:cubicBezTo>
                    <a:pt x="730901" y="1462391"/>
                    <a:pt x="861750" y="1400276"/>
                    <a:pt x="964277" y="1276046"/>
                  </a:cubicBezTo>
                  <a:lnTo>
                    <a:pt x="969113" y="1272419"/>
                  </a:lnTo>
                  <a:lnTo>
                    <a:pt x="841861" y="1118643"/>
                  </a:lnTo>
                  <a:lnTo>
                    <a:pt x="837040" y="1123450"/>
                  </a:lnTo>
                  <a:cubicBezTo>
                    <a:pt x="754417" y="1205454"/>
                    <a:pt x="665778" y="1247679"/>
                    <a:pt x="570490" y="1247679"/>
                  </a:cubicBezTo>
                  <a:cubicBezTo>
                    <a:pt x="470985" y="1247679"/>
                    <a:pt x="388966" y="1213902"/>
                    <a:pt x="323844" y="1146980"/>
                  </a:cubicBezTo>
                  <a:cubicBezTo>
                    <a:pt x="258102" y="1081239"/>
                    <a:pt x="226757" y="996197"/>
                    <a:pt x="226757" y="893685"/>
                  </a:cubicBezTo>
                  <a:cubicBezTo>
                    <a:pt x="226757" y="791173"/>
                    <a:pt x="258102" y="705527"/>
                    <a:pt x="323844" y="638606"/>
                  </a:cubicBezTo>
                  <a:cubicBezTo>
                    <a:pt x="388966" y="573468"/>
                    <a:pt x="470985" y="539705"/>
                    <a:pt x="570490" y="539705"/>
                  </a:cubicBezTo>
                  <a:cubicBezTo>
                    <a:pt x="665763" y="539705"/>
                    <a:pt x="754417" y="581916"/>
                    <a:pt x="837040" y="663920"/>
                  </a:cubicBezTo>
                  <a:lnTo>
                    <a:pt x="841861" y="668756"/>
                  </a:lnTo>
                  <a:lnTo>
                    <a:pt x="969113" y="515010"/>
                  </a:lnTo>
                  <a:close/>
                </a:path>
              </a:pathLst>
            </a:custGeom>
            <a:solidFill>
              <a:srgbClr val="36377C"/>
            </a:solidFill>
            <a:ln w="147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35" name="Freeform 140">
              <a:extLst>
                <a:ext uri="{FF2B5EF4-FFF2-40B4-BE49-F238E27FC236}">
                  <a16:creationId xmlns:a16="http://schemas.microsoft.com/office/drawing/2014/main" id="{188CF981-035F-8C4A-A771-5E522F880A3B}"/>
                </a:ext>
              </a:extLst>
            </p:cNvPr>
            <p:cNvSpPr/>
            <p:nvPr>
              <p:custDataLst>
                <p:tags r:id="rId48"/>
              </p:custDataLst>
            </p:nvPr>
          </p:nvSpPr>
          <p:spPr>
            <a:xfrm>
              <a:off x="3168046" y="2736747"/>
              <a:ext cx="1810959" cy="479418"/>
            </a:xfrm>
            <a:custGeom>
              <a:avLst/>
              <a:gdLst>
                <a:gd name="connsiteX0" fmla="*/ 261714 w 1810959"/>
                <a:gd name="connsiteY0" fmla="*/ 476396 h 479418"/>
                <a:gd name="connsiteX1" fmla="*/ 562042 w 1810959"/>
                <a:gd name="connsiteY1" fmla="*/ 268349 h 479418"/>
                <a:gd name="connsiteX2" fmla="*/ 905775 w 1810959"/>
                <a:gd name="connsiteY2" fmla="*/ 198390 h 479418"/>
                <a:gd name="connsiteX3" fmla="*/ 1251336 w 1810959"/>
                <a:gd name="connsiteY3" fmla="*/ 268349 h 479418"/>
                <a:gd name="connsiteX4" fmla="*/ 1549231 w 1810959"/>
                <a:gd name="connsiteY4" fmla="*/ 476396 h 479418"/>
                <a:gd name="connsiteX5" fmla="*/ 1552858 w 1810959"/>
                <a:gd name="connsiteY5" fmla="*/ 479419 h 479418"/>
                <a:gd name="connsiteX6" fmla="*/ 1810960 w 1810959"/>
                <a:gd name="connsiteY6" fmla="*/ 479419 h 479418"/>
                <a:gd name="connsiteX7" fmla="*/ 1801317 w 1810959"/>
                <a:gd name="connsiteY7" fmla="*/ 464351 h 479418"/>
                <a:gd name="connsiteX8" fmla="*/ 1406925 w 1810959"/>
                <a:gd name="connsiteY8" fmla="*/ 123021 h 479418"/>
                <a:gd name="connsiteX9" fmla="*/ 905789 w 1810959"/>
                <a:gd name="connsiteY9" fmla="*/ 0 h 479418"/>
                <a:gd name="connsiteX10" fmla="*/ 404049 w 1810959"/>
                <a:gd name="connsiteY10" fmla="*/ 123021 h 479418"/>
                <a:gd name="connsiteX11" fmla="*/ 10247 w 1810959"/>
                <a:gd name="connsiteY11" fmla="*/ 464336 h 479418"/>
                <a:gd name="connsiteX12" fmla="*/ 0 w 1810959"/>
                <a:gd name="connsiteY12" fmla="*/ 479404 h 479418"/>
                <a:gd name="connsiteX13" fmla="*/ 259915 w 1810959"/>
                <a:gd name="connsiteY13" fmla="*/ 479404 h 479418"/>
                <a:gd name="connsiteX14" fmla="*/ 261714 w 1810959"/>
                <a:gd name="connsiteY14" fmla="*/ 476396 h 47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10959" h="479418">
                  <a:moveTo>
                    <a:pt x="261714" y="476396"/>
                  </a:moveTo>
                  <a:cubicBezTo>
                    <a:pt x="350368" y="385944"/>
                    <a:pt x="449268" y="317194"/>
                    <a:pt x="562042" y="268349"/>
                  </a:cubicBezTo>
                  <a:cubicBezTo>
                    <a:pt x="670599" y="221317"/>
                    <a:pt x="786366" y="198390"/>
                    <a:pt x="905775" y="198390"/>
                  </a:cubicBezTo>
                  <a:cubicBezTo>
                    <a:pt x="1024594" y="198390"/>
                    <a:pt x="1140346" y="221302"/>
                    <a:pt x="1251336" y="268349"/>
                  </a:cubicBezTo>
                  <a:cubicBezTo>
                    <a:pt x="1361677" y="317194"/>
                    <a:pt x="1460563" y="385944"/>
                    <a:pt x="1549231" y="476396"/>
                  </a:cubicBezTo>
                  <a:lnTo>
                    <a:pt x="1552858" y="479419"/>
                  </a:lnTo>
                  <a:lnTo>
                    <a:pt x="1810960" y="479419"/>
                  </a:lnTo>
                  <a:lnTo>
                    <a:pt x="1801317" y="464351"/>
                  </a:lnTo>
                  <a:cubicBezTo>
                    <a:pt x="1698805" y="320217"/>
                    <a:pt x="1566112" y="206249"/>
                    <a:pt x="1406925" y="123021"/>
                  </a:cubicBezTo>
                  <a:cubicBezTo>
                    <a:pt x="1247709" y="40398"/>
                    <a:pt x="1081873" y="0"/>
                    <a:pt x="905789" y="0"/>
                  </a:cubicBezTo>
                  <a:cubicBezTo>
                    <a:pt x="731520" y="0"/>
                    <a:pt x="563265" y="40398"/>
                    <a:pt x="404049" y="123021"/>
                  </a:cubicBezTo>
                  <a:cubicBezTo>
                    <a:pt x="244833" y="206234"/>
                    <a:pt x="112169" y="320202"/>
                    <a:pt x="10247" y="464336"/>
                  </a:cubicBezTo>
                  <a:lnTo>
                    <a:pt x="0" y="479404"/>
                  </a:lnTo>
                  <a:lnTo>
                    <a:pt x="259915" y="479404"/>
                  </a:lnTo>
                  <a:lnTo>
                    <a:pt x="261714" y="476396"/>
                  </a:lnTo>
                  <a:close/>
                </a:path>
              </a:pathLst>
            </a:custGeom>
            <a:solidFill>
              <a:srgbClr val="CC2131"/>
            </a:solidFill>
            <a:ln w="147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36" name="Freeform 141">
              <a:extLst>
                <a:ext uri="{FF2B5EF4-FFF2-40B4-BE49-F238E27FC236}">
                  <a16:creationId xmlns:a16="http://schemas.microsoft.com/office/drawing/2014/main" id="{931CECC5-EA18-AC6A-6327-2C3AE00DB5FC}"/>
                </a:ext>
              </a:extLst>
            </p:cNvPr>
            <p:cNvSpPr/>
            <p:nvPr>
              <p:custDataLst>
                <p:tags r:id="rId49"/>
              </p:custDataLst>
            </p:nvPr>
          </p:nvSpPr>
          <p:spPr>
            <a:xfrm>
              <a:off x="2220650" y="3052128"/>
              <a:ext cx="2617834" cy="1462390"/>
            </a:xfrm>
            <a:custGeom>
              <a:avLst/>
              <a:gdLst>
                <a:gd name="connsiteX0" fmla="*/ 1323093 w 2617834"/>
                <a:gd name="connsiteY0" fmla="*/ 341919 h 1462390"/>
                <a:gd name="connsiteX1" fmla="*/ 1098164 w 2617834"/>
                <a:gd name="connsiteY1" fmla="*/ 341919 h 1462390"/>
                <a:gd name="connsiteX2" fmla="*/ 1098164 w 2617834"/>
                <a:gd name="connsiteY2" fmla="*/ 1441868 h 1462390"/>
                <a:gd name="connsiteX3" fmla="*/ 1323093 w 2617834"/>
                <a:gd name="connsiteY3" fmla="*/ 1441868 h 1462390"/>
                <a:gd name="connsiteX4" fmla="*/ 1323093 w 2617834"/>
                <a:gd name="connsiteY4" fmla="*/ 341919 h 1462390"/>
                <a:gd name="connsiteX5" fmla="*/ 1529327 w 2617834"/>
                <a:gd name="connsiteY5" fmla="*/ 343733 h 1462390"/>
                <a:gd name="connsiteX6" fmla="*/ 1529327 w 2617834"/>
                <a:gd name="connsiteY6" fmla="*/ 549967 h 1462390"/>
                <a:gd name="connsiteX7" fmla="*/ 1718694 w 2617834"/>
                <a:gd name="connsiteY7" fmla="*/ 549967 h 1462390"/>
                <a:gd name="connsiteX8" fmla="*/ 1718694 w 2617834"/>
                <a:gd name="connsiteY8" fmla="*/ 1170511 h 1462390"/>
                <a:gd name="connsiteX9" fmla="*/ 1787429 w 2617834"/>
                <a:gd name="connsiteY9" fmla="*/ 1376745 h 1462390"/>
                <a:gd name="connsiteX10" fmla="*/ 1968953 w 2617834"/>
                <a:gd name="connsiteY10" fmla="*/ 1458749 h 1462390"/>
                <a:gd name="connsiteX11" fmla="*/ 2167962 w 2617834"/>
                <a:gd name="connsiteY11" fmla="*/ 1408695 h 1462390"/>
                <a:gd name="connsiteX12" fmla="*/ 2171559 w 2617834"/>
                <a:gd name="connsiteY12" fmla="*/ 1406881 h 1462390"/>
                <a:gd name="connsiteX13" fmla="*/ 2171559 w 2617834"/>
                <a:gd name="connsiteY13" fmla="*/ 1403254 h 1462390"/>
                <a:gd name="connsiteX14" fmla="*/ 2225241 w 2617834"/>
                <a:gd name="connsiteY14" fmla="*/ 1193998 h 1462390"/>
                <a:gd name="connsiteX15" fmla="*/ 2211972 w 2617834"/>
                <a:gd name="connsiteY15" fmla="*/ 1202431 h 1462390"/>
                <a:gd name="connsiteX16" fmla="*/ 2045531 w 2617834"/>
                <a:gd name="connsiteY16" fmla="*/ 1257322 h 1462390"/>
                <a:gd name="connsiteX17" fmla="*/ 1940025 w 2617834"/>
                <a:gd name="connsiteY17" fmla="*/ 1133696 h 1462390"/>
                <a:gd name="connsiteX18" fmla="*/ 1940025 w 2617834"/>
                <a:gd name="connsiteY18" fmla="*/ 549982 h 1462390"/>
                <a:gd name="connsiteX19" fmla="*/ 2169761 w 2617834"/>
                <a:gd name="connsiteY19" fmla="*/ 549982 h 1462390"/>
                <a:gd name="connsiteX20" fmla="*/ 2169761 w 2617834"/>
                <a:gd name="connsiteY20" fmla="*/ 343733 h 1462390"/>
                <a:gd name="connsiteX21" fmla="*/ 1940025 w 2617834"/>
                <a:gd name="connsiteY21" fmla="*/ 343733 h 1462390"/>
                <a:gd name="connsiteX22" fmla="*/ 1940025 w 2617834"/>
                <a:gd name="connsiteY22" fmla="*/ 0 h 1462390"/>
                <a:gd name="connsiteX23" fmla="*/ 1718694 w 2617834"/>
                <a:gd name="connsiteY23" fmla="*/ 118804 h 1462390"/>
                <a:gd name="connsiteX24" fmla="*/ 1718694 w 2617834"/>
                <a:gd name="connsiteY24" fmla="*/ 343733 h 1462390"/>
                <a:gd name="connsiteX25" fmla="*/ 1529327 w 2617834"/>
                <a:gd name="connsiteY25" fmla="*/ 343733 h 1462390"/>
                <a:gd name="connsiteX26" fmla="*/ 2617834 w 2617834"/>
                <a:gd name="connsiteY26" fmla="*/ 341919 h 1462390"/>
                <a:gd name="connsiteX27" fmla="*/ 2391092 w 2617834"/>
                <a:gd name="connsiteY27" fmla="*/ 341919 h 1462390"/>
                <a:gd name="connsiteX28" fmla="*/ 2391092 w 2617834"/>
                <a:gd name="connsiteY28" fmla="*/ 1441868 h 1462390"/>
                <a:gd name="connsiteX29" fmla="*/ 2617834 w 2617834"/>
                <a:gd name="connsiteY29" fmla="*/ 1441868 h 1462390"/>
                <a:gd name="connsiteX30" fmla="*/ 2617834 w 2617834"/>
                <a:gd name="connsiteY30" fmla="*/ 341919 h 1462390"/>
                <a:gd name="connsiteX31" fmla="*/ 969113 w 2617834"/>
                <a:gd name="connsiteY31" fmla="*/ 515010 h 1462390"/>
                <a:gd name="connsiteX32" fmla="*/ 964277 w 2617834"/>
                <a:gd name="connsiteY32" fmla="*/ 511383 h 1462390"/>
                <a:gd name="connsiteX33" fmla="*/ 575311 w 2617834"/>
                <a:gd name="connsiteY33" fmla="*/ 323829 h 1462390"/>
                <a:gd name="connsiteX34" fmla="*/ 171262 w 2617834"/>
                <a:gd name="connsiteY34" fmla="*/ 472784 h 1462390"/>
                <a:gd name="connsiteX35" fmla="*/ 0 w 2617834"/>
                <a:gd name="connsiteY35" fmla="*/ 893700 h 1462390"/>
                <a:gd name="connsiteX36" fmla="*/ 171262 w 2617834"/>
                <a:gd name="connsiteY36" fmla="*/ 1314645 h 1462390"/>
                <a:gd name="connsiteX37" fmla="*/ 575311 w 2617834"/>
                <a:gd name="connsiteY37" fmla="*/ 1462391 h 1462390"/>
                <a:gd name="connsiteX38" fmla="*/ 964277 w 2617834"/>
                <a:gd name="connsiteY38" fmla="*/ 1276046 h 1462390"/>
                <a:gd name="connsiteX39" fmla="*/ 969113 w 2617834"/>
                <a:gd name="connsiteY39" fmla="*/ 1272419 h 1462390"/>
                <a:gd name="connsiteX40" fmla="*/ 841861 w 2617834"/>
                <a:gd name="connsiteY40" fmla="*/ 1118643 h 1462390"/>
                <a:gd name="connsiteX41" fmla="*/ 837040 w 2617834"/>
                <a:gd name="connsiteY41" fmla="*/ 1123450 h 1462390"/>
                <a:gd name="connsiteX42" fmla="*/ 570490 w 2617834"/>
                <a:gd name="connsiteY42" fmla="*/ 1247679 h 1462390"/>
                <a:gd name="connsiteX43" fmla="*/ 323844 w 2617834"/>
                <a:gd name="connsiteY43" fmla="*/ 1146980 h 1462390"/>
                <a:gd name="connsiteX44" fmla="*/ 226757 w 2617834"/>
                <a:gd name="connsiteY44" fmla="*/ 893685 h 1462390"/>
                <a:gd name="connsiteX45" fmla="*/ 323844 w 2617834"/>
                <a:gd name="connsiteY45" fmla="*/ 638606 h 1462390"/>
                <a:gd name="connsiteX46" fmla="*/ 570490 w 2617834"/>
                <a:gd name="connsiteY46" fmla="*/ 539705 h 1462390"/>
                <a:gd name="connsiteX47" fmla="*/ 837040 w 2617834"/>
                <a:gd name="connsiteY47" fmla="*/ 663920 h 1462390"/>
                <a:gd name="connsiteX48" fmla="*/ 841861 w 2617834"/>
                <a:gd name="connsiteY48" fmla="*/ 668756 h 1462390"/>
                <a:gd name="connsiteX49" fmla="*/ 969113 w 2617834"/>
                <a:gd name="connsiteY49" fmla="*/ 515010 h 14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617834" h="1462390">
                  <a:moveTo>
                    <a:pt x="1323093" y="341919"/>
                  </a:moveTo>
                  <a:lnTo>
                    <a:pt x="1098164" y="341919"/>
                  </a:lnTo>
                  <a:lnTo>
                    <a:pt x="1098164" y="1441868"/>
                  </a:lnTo>
                  <a:lnTo>
                    <a:pt x="1323093" y="1441868"/>
                  </a:lnTo>
                  <a:lnTo>
                    <a:pt x="1323093" y="341919"/>
                  </a:lnTo>
                  <a:close/>
                  <a:moveTo>
                    <a:pt x="1529327" y="343733"/>
                  </a:moveTo>
                  <a:lnTo>
                    <a:pt x="1529327" y="549967"/>
                  </a:lnTo>
                  <a:lnTo>
                    <a:pt x="1718694" y="549967"/>
                  </a:lnTo>
                  <a:lnTo>
                    <a:pt x="1718694" y="1170511"/>
                  </a:lnTo>
                  <a:cubicBezTo>
                    <a:pt x="1718694" y="1256128"/>
                    <a:pt x="1742195" y="1324892"/>
                    <a:pt x="1787429" y="1376745"/>
                  </a:cubicBezTo>
                  <a:cubicBezTo>
                    <a:pt x="1832662" y="1430427"/>
                    <a:pt x="1892964" y="1456936"/>
                    <a:pt x="1968953" y="1458749"/>
                  </a:cubicBezTo>
                  <a:cubicBezTo>
                    <a:pt x="2044307" y="1460563"/>
                    <a:pt x="2111258" y="1443667"/>
                    <a:pt x="2167962" y="1408695"/>
                  </a:cubicBezTo>
                  <a:lnTo>
                    <a:pt x="2171559" y="1406881"/>
                  </a:lnTo>
                  <a:lnTo>
                    <a:pt x="2171559" y="1403254"/>
                  </a:lnTo>
                  <a:lnTo>
                    <a:pt x="2225241" y="1193998"/>
                  </a:lnTo>
                  <a:lnTo>
                    <a:pt x="2211972" y="1202431"/>
                  </a:lnTo>
                  <a:cubicBezTo>
                    <a:pt x="2151670" y="1239231"/>
                    <a:pt x="2096205" y="1257322"/>
                    <a:pt x="2045531" y="1257322"/>
                  </a:cubicBezTo>
                  <a:cubicBezTo>
                    <a:pt x="1975587" y="1257322"/>
                    <a:pt x="1940025" y="1215715"/>
                    <a:pt x="1940025" y="1133696"/>
                  </a:cubicBezTo>
                  <a:lnTo>
                    <a:pt x="1940025" y="549982"/>
                  </a:lnTo>
                  <a:lnTo>
                    <a:pt x="2169761" y="549982"/>
                  </a:lnTo>
                  <a:lnTo>
                    <a:pt x="2169761" y="343733"/>
                  </a:lnTo>
                  <a:lnTo>
                    <a:pt x="1940025" y="343733"/>
                  </a:lnTo>
                  <a:lnTo>
                    <a:pt x="1940025" y="0"/>
                  </a:lnTo>
                  <a:lnTo>
                    <a:pt x="1718694" y="118804"/>
                  </a:lnTo>
                  <a:lnTo>
                    <a:pt x="1718694" y="343733"/>
                  </a:lnTo>
                  <a:lnTo>
                    <a:pt x="1529327" y="343733"/>
                  </a:lnTo>
                  <a:close/>
                  <a:moveTo>
                    <a:pt x="2617834" y="341919"/>
                  </a:moveTo>
                  <a:lnTo>
                    <a:pt x="2391092" y="341919"/>
                  </a:lnTo>
                  <a:lnTo>
                    <a:pt x="2391092" y="1441868"/>
                  </a:lnTo>
                  <a:lnTo>
                    <a:pt x="2617834" y="1441868"/>
                  </a:lnTo>
                  <a:lnTo>
                    <a:pt x="2617834" y="341919"/>
                  </a:lnTo>
                  <a:close/>
                  <a:moveTo>
                    <a:pt x="969113" y="515010"/>
                  </a:moveTo>
                  <a:lnTo>
                    <a:pt x="964277" y="511383"/>
                  </a:lnTo>
                  <a:cubicBezTo>
                    <a:pt x="860556" y="385354"/>
                    <a:pt x="730901" y="323829"/>
                    <a:pt x="575311" y="323829"/>
                  </a:cubicBezTo>
                  <a:cubicBezTo>
                    <a:pt x="412497" y="323829"/>
                    <a:pt x="278610" y="373884"/>
                    <a:pt x="171262" y="472784"/>
                  </a:cubicBezTo>
                  <a:cubicBezTo>
                    <a:pt x="57294" y="577110"/>
                    <a:pt x="0" y="717617"/>
                    <a:pt x="0" y="893700"/>
                  </a:cubicBezTo>
                  <a:cubicBezTo>
                    <a:pt x="0" y="1069783"/>
                    <a:pt x="57294" y="1209110"/>
                    <a:pt x="171262" y="1314645"/>
                  </a:cubicBezTo>
                  <a:cubicBezTo>
                    <a:pt x="276797" y="1413530"/>
                    <a:pt x="412482" y="1462391"/>
                    <a:pt x="575311" y="1462391"/>
                  </a:cubicBezTo>
                  <a:cubicBezTo>
                    <a:pt x="730901" y="1462391"/>
                    <a:pt x="861750" y="1400276"/>
                    <a:pt x="964277" y="1276046"/>
                  </a:cubicBezTo>
                  <a:lnTo>
                    <a:pt x="969113" y="1272419"/>
                  </a:lnTo>
                  <a:lnTo>
                    <a:pt x="841861" y="1118643"/>
                  </a:lnTo>
                  <a:lnTo>
                    <a:pt x="837040" y="1123450"/>
                  </a:lnTo>
                  <a:cubicBezTo>
                    <a:pt x="754417" y="1205454"/>
                    <a:pt x="665778" y="1247679"/>
                    <a:pt x="570490" y="1247679"/>
                  </a:cubicBezTo>
                  <a:cubicBezTo>
                    <a:pt x="470985" y="1247679"/>
                    <a:pt x="388966" y="1213902"/>
                    <a:pt x="323844" y="1146980"/>
                  </a:cubicBezTo>
                  <a:cubicBezTo>
                    <a:pt x="258102" y="1081239"/>
                    <a:pt x="226757" y="996197"/>
                    <a:pt x="226757" y="893685"/>
                  </a:cubicBezTo>
                  <a:cubicBezTo>
                    <a:pt x="226757" y="791173"/>
                    <a:pt x="258102" y="705527"/>
                    <a:pt x="323844" y="638606"/>
                  </a:cubicBezTo>
                  <a:cubicBezTo>
                    <a:pt x="388966" y="573468"/>
                    <a:pt x="470985" y="539705"/>
                    <a:pt x="570490" y="539705"/>
                  </a:cubicBezTo>
                  <a:cubicBezTo>
                    <a:pt x="665763" y="539705"/>
                    <a:pt x="754417" y="581916"/>
                    <a:pt x="837040" y="663920"/>
                  </a:cubicBezTo>
                  <a:lnTo>
                    <a:pt x="841861" y="668756"/>
                  </a:lnTo>
                  <a:lnTo>
                    <a:pt x="969113" y="515010"/>
                  </a:lnTo>
                  <a:close/>
                </a:path>
              </a:pathLst>
            </a:custGeom>
            <a:solidFill>
              <a:srgbClr val="36377C"/>
            </a:solidFill>
            <a:ln w="147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37" name="Freeform 142">
              <a:extLst>
                <a:ext uri="{FF2B5EF4-FFF2-40B4-BE49-F238E27FC236}">
                  <a16:creationId xmlns:a16="http://schemas.microsoft.com/office/drawing/2014/main" id="{B2FCC382-C851-221A-D516-BBA78D35E21C}"/>
                </a:ext>
              </a:extLst>
            </p:cNvPr>
            <p:cNvSpPr/>
            <p:nvPr>
              <p:custDataLst>
                <p:tags r:id="rId50"/>
              </p:custDataLst>
            </p:nvPr>
          </p:nvSpPr>
          <p:spPr>
            <a:xfrm>
              <a:off x="3168046" y="2736747"/>
              <a:ext cx="1810959" cy="479418"/>
            </a:xfrm>
            <a:custGeom>
              <a:avLst/>
              <a:gdLst>
                <a:gd name="connsiteX0" fmla="*/ 261714 w 1810959"/>
                <a:gd name="connsiteY0" fmla="*/ 476396 h 479418"/>
                <a:gd name="connsiteX1" fmla="*/ 562042 w 1810959"/>
                <a:gd name="connsiteY1" fmla="*/ 268349 h 479418"/>
                <a:gd name="connsiteX2" fmla="*/ 905775 w 1810959"/>
                <a:gd name="connsiteY2" fmla="*/ 198390 h 479418"/>
                <a:gd name="connsiteX3" fmla="*/ 1251336 w 1810959"/>
                <a:gd name="connsiteY3" fmla="*/ 268349 h 479418"/>
                <a:gd name="connsiteX4" fmla="*/ 1549231 w 1810959"/>
                <a:gd name="connsiteY4" fmla="*/ 476396 h 479418"/>
                <a:gd name="connsiteX5" fmla="*/ 1552858 w 1810959"/>
                <a:gd name="connsiteY5" fmla="*/ 479419 h 479418"/>
                <a:gd name="connsiteX6" fmla="*/ 1810960 w 1810959"/>
                <a:gd name="connsiteY6" fmla="*/ 479419 h 479418"/>
                <a:gd name="connsiteX7" fmla="*/ 1801317 w 1810959"/>
                <a:gd name="connsiteY7" fmla="*/ 464351 h 479418"/>
                <a:gd name="connsiteX8" fmla="*/ 1406925 w 1810959"/>
                <a:gd name="connsiteY8" fmla="*/ 123021 h 479418"/>
                <a:gd name="connsiteX9" fmla="*/ 905789 w 1810959"/>
                <a:gd name="connsiteY9" fmla="*/ 0 h 479418"/>
                <a:gd name="connsiteX10" fmla="*/ 404049 w 1810959"/>
                <a:gd name="connsiteY10" fmla="*/ 123021 h 479418"/>
                <a:gd name="connsiteX11" fmla="*/ 10247 w 1810959"/>
                <a:gd name="connsiteY11" fmla="*/ 464336 h 479418"/>
                <a:gd name="connsiteX12" fmla="*/ 0 w 1810959"/>
                <a:gd name="connsiteY12" fmla="*/ 479404 h 479418"/>
                <a:gd name="connsiteX13" fmla="*/ 259915 w 1810959"/>
                <a:gd name="connsiteY13" fmla="*/ 479404 h 479418"/>
                <a:gd name="connsiteX14" fmla="*/ 261714 w 1810959"/>
                <a:gd name="connsiteY14" fmla="*/ 476396 h 47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10959" h="479418">
                  <a:moveTo>
                    <a:pt x="261714" y="476396"/>
                  </a:moveTo>
                  <a:cubicBezTo>
                    <a:pt x="350368" y="385944"/>
                    <a:pt x="449268" y="317194"/>
                    <a:pt x="562042" y="268349"/>
                  </a:cubicBezTo>
                  <a:cubicBezTo>
                    <a:pt x="670599" y="221317"/>
                    <a:pt x="786366" y="198390"/>
                    <a:pt x="905775" y="198390"/>
                  </a:cubicBezTo>
                  <a:cubicBezTo>
                    <a:pt x="1024594" y="198390"/>
                    <a:pt x="1140346" y="221302"/>
                    <a:pt x="1251336" y="268349"/>
                  </a:cubicBezTo>
                  <a:cubicBezTo>
                    <a:pt x="1361677" y="317194"/>
                    <a:pt x="1460563" y="385944"/>
                    <a:pt x="1549231" y="476396"/>
                  </a:cubicBezTo>
                  <a:lnTo>
                    <a:pt x="1552858" y="479419"/>
                  </a:lnTo>
                  <a:lnTo>
                    <a:pt x="1810960" y="479419"/>
                  </a:lnTo>
                  <a:lnTo>
                    <a:pt x="1801317" y="464351"/>
                  </a:lnTo>
                  <a:cubicBezTo>
                    <a:pt x="1698805" y="320217"/>
                    <a:pt x="1566112" y="206249"/>
                    <a:pt x="1406925" y="123021"/>
                  </a:cubicBezTo>
                  <a:cubicBezTo>
                    <a:pt x="1247709" y="40398"/>
                    <a:pt x="1081873" y="0"/>
                    <a:pt x="905789" y="0"/>
                  </a:cubicBezTo>
                  <a:cubicBezTo>
                    <a:pt x="731520" y="0"/>
                    <a:pt x="563265" y="40398"/>
                    <a:pt x="404049" y="123021"/>
                  </a:cubicBezTo>
                  <a:cubicBezTo>
                    <a:pt x="244833" y="206234"/>
                    <a:pt x="112169" y="320202"/>
                    <a:pt x="10247" y="464336"/>
                  </a:cubicBezTo>
                  <a:lnTo>
                    <a:pt x="0" y="479404"/>
                  </a:lnTo>
                  <a:lnTo>
                    <a:pt x="259915" y="479404"/>
                  </a:lnTo>
                  <a:lnTo>
                    <a:pt x="261714" y="476396"/>
                  </a:lnTo>
                  <a:close/>
                </a:path>
              </a:pathLst>
            </a:custGeom>
            <a:solidFill>
              <a:srgbClr val="CA3132"/>
            </a:solidFill>
            <a:ln w="147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grpSp>
      <p:grpSp>
        <p:nvGrpSpPr>
          <p:cNvPr id="38" name="Group 34">
            <a:extLst>
              <a:ext uri="{FF2B5EF4-FFF2-40B4-BE49-F238E27FC236}">
                <a16:creationId xmlns:a16="http://schemas.microsoft.com/office/drawing/2014/main" id="{27028742-31A3-CBA7-3395-D0398FF29196}"/>
              </a:ext>
            </a:extLst>
          </p:cNvPr>
          <p:cNvGrpSpPr/>
          <p:nvPr>
            <p:custDataLst>
              <p:tags r:id="rId21"/>
            </p:custDataLst>
          </p:nvPr>
        </p:nvGrpSpPr>
        <p:grpSpPr>
          <a:xfrm>
            <a:off x="3429052" y="5436772"/>
            <a:ext cx="1014464" cy="365686"/>
            <a:chOff x="645364" y="2299045"/>
            <a:chExt cx="6245008" cy="2251151"/>
          </a:xfrm>
        </p:grpSpPr>
        <p:sp>
          <p:nvSpPr>
            <p:cNvPr id="39" name="Freeform 144">
              <a:extLst>
                <a:ext uri="{FF2B5EF4-FFF2-40B4-BE49-F238E27FC236}">
                  <a16:creationId xmlns:a16="http://schemas.microsoft.com/office/drawing/2014/main" id="{AE295B91-FA97-5EDA-BFC3-B9759CA38AF3}"/>
                </a:ext>
              </a:extLst>
            </p:cNvPr>
            <p:cNvSpPr/>
            <p:nvPr>
              <p:custDataLst>
                <p:tags r:id="rId45"/>
              </p:custDataLst>
            </p:nvPr>
          </p:nvSpPr>
          <p:spPr>
            <a:xfrm>
              <a:off x="4443104" y="2369279"/>
              <a:ext cx="1637505" cy="1101721"/>
            </a:xfrm>
            <a:custGeom>
              <a:avLst/>
              <a:gdLst>
                <a:gd name="connsiteX0" fmla="*/ 80974 w 1637505"/>
                <a:gd name="connsiteY0" fmla="*/ 1101722 h 1101721"/>
                <a:gd name="connsiteX1" fmla="*/ 40857 w 1637505"/>
                <a:gd name="connsiteY1" fmla="*/ 1081752 h 1101721"/>
                <a:gd name="connsiteX2" fmla="*/ 241231 w 1637505"/>
                <a:gd name="connsiteY2" fmla="*/ 763690 h 1101721"/>
                <a:gd name="connsiteX3" fmla="*/ 241231 w 1637505"/>
                <a:gd name="connsiteY3" fmla="*/ 550843 h 1101721"/>
                <a:gd name="connsiteX4" fmla="*/ 303842 w 1637505"/>
                <a:gd name="connsiteY4" fmla="*/ 580905 h 1101721"/>
                <a:gd name="connsiteX5" fmla="*/ 434037 w 1637505"/>
                <a:gd name="connsiteY5" fmla="*/ 450674 h 1101721"/>
                <a:gd name="connsiteX6" fmla="*/ 391503 w 1637505"/>
                <a:gd name="connsiteY6" fmla="*/ 340519 h 1101721"/>
                <a:gd name="connsiteX7" fmla="*/ 1230276 w 1637505"/>
                <a:gd name="connsiteY7" fmla="*/ 105109 h 1101721"/>
                <a:gd name="connsiteX8" fmla="*/ 1175234 w 1637505"/>
                <a:gd name="connsiteY8" fmla="*/ 52554 h 1101721"/>
                <a:gd name="connsiteX9" fmla="*/ 1267799 w 1637505"/>
                <a:gd name="connsiteY9" fmla="*/ 0 h 1101721"/>
                <a:gd name="connsiteX10" fmla="*/ 1633405 w 1637505"/>
                <a:gd name="connsiteY10" fmla="*/ 262878 h 1101721"/>
                <a:gd name="connsiteX11" fmla="*/ 1272881 w 1637505"/>
                <a:gd name="connsiteY11" fmla="*/ 35036 h 1101721"/>
                <a:gd name="connsiteX12" fmla="*/ 1230276 w 1637505"/>
                <a:gd name="connsiteY12" fmla="*/ 62575 h 1101721"/>
                <a:gd name="connsiteX13" fmla="*/ 1312927 w 1637505"/>
                <a:gd name="connsiteY13" fmla="*/ 130160 h 1101721"/>
                <a:gd name="connsiteX14" fmla="*/ 446509 w 1637505"/>
                <a:gd name="connsiteY14" fmla="*/ 363047 h 1101721"/>
                <a:gd name="connsiteX15" fmla="*/ 484068 w 1637505"/>
                <a:gd name="connsiteY15" fmla="*/ 458207 h 1101721"/>
                <a:gd name="connsiteX16" fmla="*/ 348863 w 1637505"/>
                <a:gd name="connsiteY16" fmla="*/ 593412 h 1101721"/>
                <a:gd name="connsiteX17" fmla="*/ 852162 w 1637505"/>
                <a:gd name="connsiteY17" fmla="*/ 505786 h 1101721"/>
                <a:gd name="connsiteX18" fmla="*/ 857243 w 1637505"/>
                <a:gd name="connsiteY18" fmla="*/ 500776 h 1101721"/>
                <a:gd name="connsiteX19" fmla="*/ 814639 w 1637505"/>
                <a:gd name="connsiteY19" fmla="*/ 458207 h 1101721"/>
                <a:gd name="connsiteX20" fmla="*/ 922341 w 1637505"/>
                <a:gd name="connsiteY20" fmla="*/ 593412 h 1101721"/>
                <a:gd name="connsiteX21" fmla="*/ 889721 w 1637505"/>
                <a:gd name="connsiteY21" fmla="*/ 593412 h 1101721"/>
                <a:gd name="connsiteX22" fmla="*/ 879736 w 1637505"/>
                <a:gd name="connsiteY22" fmla="*/ 533325 h 1101721"/>
                <a:gd name="connsiteX23" fmla="*/ 281278 w 1637505"/>
                <a:gd name="connsiteY23" fmla="*/ 628484 h 1101721"/>
                <a:gd name="connsiteX24" fmla="*/ 281278 w 1637505"/>
                <a:gd name="connsiteY24" fmla="*/ 793751 h 1101721"/>
                <a:gd name="connsiteX25" fmla="*/ 28385 w 1637505"/>
                <a:gd name="connsiteY25" fmla="*/ 1024116 h 1101721"/>
                <a:gd name="connsiteX26" fmla="*/ 80974 w 1637505"/>
                <a:gd name="connsiteY26" fmla="*/ 1101722 h 110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37505" h="1101721">
                  <a:moveTo>
                    <a:pt x="80974" y="1101722"/>
                  </a:moveTo>
                  <a:cubicBezTo>
                    <a:pt x="68395" y="1099234"/>
                    <a:pt x="53436" y="1091737"/>
                    <a:pt x="40857" y="1081752"/>
                  </a:cubicBezTo>
                  <a:cubicBezTo>
                    <a:pt x="-74272" y="969039"/>
                    <a:pt x="73477" y="838808"/>
                    <a:pt x="241231" y="763690"/>
                  </a:cubicBezTo>
                  <a:lnTo>
                    <a:pt x="241231" y="550843"/>
                  </a:lnTo>
                  <a:cubicBezTo>
                    <a:pt x="281278" y="573372"/>
                    <a:pt x="301319" y="575894"/>
                    <a:pt x="303842" y="580905"/>
                  </a:cubicBezTo>
                  <a:lnTo>
                    <a:pt x="434037" y="450674"/>
                  </a:lnTo>
                  <a:lnTo>
                    <a:pt x="391503" y="340519"/>
                  </a:lnTo>
                  <a:cubicBezTo>
                    <a:pt x="769617" y="207801"/>
                    <a:pt x="922341" y="157698"/>
                    <a:pt x="1230276" y="105109"/>
                  </a:cubicBezTo>
                  <a:lnTo>
                    <a:pt x="1175234" y="52554"/>
                  </a:lnTo>
                  <a:lnTo>
                    <a:pt x="1267799" y="0"/>
                  </a:lnTo>
                  <a:cubicBezTo>
                    <a:pt x="1473149" y="70072"/>
                    <a:pt x="1668442" y="87626"/>
                    <a:pt x="1633405" y="262878"/>
                  </a:cubicBezTo>
                  <a:cubicBezTo>
                    <a:pt x="1643390" y="145191"/>
                    <a:pt x="1498200" y="100134"/>
                    <a:pt x="1272881" y="35036"/>
                  </a:cubicBezTo>
                  <a:lnTo>
                    <a:pt x="1230276" y="62575"/>
                  </a:lnTo>
                  <a:lnTo>
                    <a:pt x="1312927" y="130160"/>
                  </a:lnTo>
                  <a:cubicBezTo>
                    <a:pt x="944833" y="195293"/>
                    <a:pt x="716992" y="267888"/>
                    <a:pt x="446509" y="363047"/>
                  </a:cubicBezTo>
                  <a:lnTo>
                    <a:pt x="484068" y="458207"/>
                  </a:lnTo>
                  <a:lnTo>
                    <a:pt x="348863" y="593412"/>
                  </a:lnTo>
                  <a:cubicBezTo>
                    <a:pt x="371427" y="598458"/>
                    <a:pt x="606837" y="681074"/>
                    <a:pt x="852162" y="505786"/>
                  </a:cubicBezTo>
                  <a:cubicBezTo>
                    <a:pt x="854649" y="505786"/>
                    <a:pt x="857243" y="503299"/>
                    <a:pt x="857243" y="500776"/>
                  </a:cubicBezTo>
                  <a:cubicBezTo>
                    <a:pt x="849674" y="488268"/>
                    <a:pt x="834679" y="475725"/>
                    <a:pt x="814639" y="458207"/>
                  </a:cubicBezTo>
                  <a:cubicBezTo>
                    <a:pt x="884746" y="463217"/>
                    <a:pt x="932326" y="528315"/>
                    <a:pt x="922341" y="593412"/>
                  </a:cubicBezTo>
                  <a:lnTo>
                    <a:pt x="889721" y="593412"/>
                  </a:lnTo>
                  <a:cubicBezTo>
                    <a:pt x="894802" y="573407"/>
                    <a:pt x="889721" y="548320"/>
                    <a:pt x="879736" y="533325"/>
                  </a:cubicBezTo>
                  <a:cubicBezTo>
                    <a:pt x="691941" y="673541"/>
                    <a:pt x="469073" y="693582"/>
                    <a:pt x="281278" y="628484"/>
                  </a:cubicBezTo>
                  <a:lnTo>
                    <a:pt x="281278" y="793751"/>
                  </a:lnTo>
                  <a:cubicBezTo>
                    <a:pt x="191129" y="826300"/>
                    <a:pt x="25862" y="926434"/>
                    <a:pt x="28385" y="1024116"/>
                  </a:cubicBezTo>
                  <a:cubicBezTo>
                    <a:pt x="33359" y="1071660"/>
                    <a:pt x="58411" y="1089214"/>
                    <a:pt x="80974" y="1101722"/>
                  </a:cubicBezTo>
                  <a:close/>
                </a:path>
              </a:pathLst>
            </a:custGeom>
            <a:solidFill>
              <a:srgbClr val="000000"/>
            </a:solidFill>
            <a:ln w="355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40" name="Freeform 145">
              <a:extLst>
                <a:ext uri="{FF2B5EF4-FFF2-40B4-BE49-F238E27FC236}">
                  <a16:creationId xmlns:a16="http://schemas.microsoft.com/office/drawing/2014/main" id="{CAAF22D8-3910-064B-6660-64B2BEB16105}"/>
                </a:ext>
              </a:extLst>
            </p:cNvPr>
            <p:cNvSpPr/>
            <p:nvPr>
              <p:custDataLst>
                <p:tags r:id="rId46"/>
              </p:custDataLst>
            </p:nvPr>
          </p:nvSpPr>
          <p:spPr>
            <a:xfrm>
              <a:off x="645364" y="2299045"/>
              <a:ext cx="6245008" cy="2251151"/>
            </a:xfrm>
            <a:custGeom>
              <a:avLst/>
              <a:gdLst>
                <a:gd name="connsiteX0" fmla="*/ 4649902 w 6245008"/>
                <a:gd name="connsiteY0" fmla="*/ 1129386 h 2251151"/>
                <a:gd name="connsiteX1" fmla="*/ 3948822 w 6245008"/>
                <a:gd name="connsiteY1" fmla="*/ 1329689 h 2251151"/>
                <a:gd name="connsiteX2" fmla="*/ 3680934 w 6245008"/>
                <a:gd name="connsiteY2" fmla="*/ 783821 h 2251151"/>
                <a:gd name="connsiteX3" fmla="*/ 4577342 w 6245008"/>
                <a:gd name="connsiteY3" fmla="*/ 100224 h 2251151"/>
                <a:gd name="connsiteX4" fmla="*/ 5075631 w 6245008"/>
                <a:gd name="connsiteY4" fmla="*/ 54 h 2251151"/>
                <a:gd name="connsiteX5" fmla="*/ 5576443 w 6245008"/>
                <a:gd name="connsiteY5" fmla="*/ 333076 h 2251151"/>
                <a:gd name="connsiteX6" fmla="*/ 5143251 w 6245008"/>
                <a:gd name="connsiteY6" fmla="*/ 996632 h 2251151"/>
                <a:gd name="connsiteX7" fmla="*/ 5175800 w 6245008"/>
                <a:gd name="connsiteY7" fmla="*/ 1131873 h 2251151"/>
                <a:gd name="connsiteX8" fmla="*/ 6239999 w 6245008"/>
                <a:gd name="connsiteY8" fmla="*/ 831365 h 2251151"/>
                <a:gd name="connsiteX9" fmla="*/ 4875363 w 6245008"/>
                <a:gd name="connsiteY9" fmla="*/ 1161899 h 2251151"/>
                <a:gd name="connsiteX10" fmla="*/ 4935380 w 6245008"/>
                <a:gd name="connsiteY10" fmla="*/ 1006617 h 2251151"/>
                <a:gd name="connsiteX11" fmla="*/ 5075631 w 6245008"/>
                <a:gd name="connsiteY11" fmla="*/ 833852 h 2251151"/>
                <a:gd name="connsiteX12" fmla="*/ 5408688 w 6245008"/>
                <a:gd name="connsiteY12" fmla="*/ 400661 h 2251151"/>
                <a:gd name="connsiteX13" fmla="*/ 5065575 w 6245008"/>
                <a:gd name="connsiteY13" fmla="*/ 70162 h 2251151"/>
                <a:gd name="connsiteX14" fmla="*/ 4973009 w 6245008"/>
                <a:gd name="connsiteY14" fmla="*/ 122716 h 2251151"/>
                <a:gd name="connsiteX15" fmla="*/ 5028052 w 6245008"/>
                <a:gd name="connsiteY15" fmla="*/ 175271 h 2251151"/>
                <a:gd name="connsiteX16" fmla="*/ 4189279 w 6245008"/>
                <a:gd name="connsiteY16" fmla="*/ 410681 h 2251151"/>
                <a:gd name="connsiteX17" fmla="*/ 4231813 w 6245008"/>
                <a:gd name="connsiteY17" fmla="*/ 520836 h 2251151"/>
                <a:gd name="connsiteX18" fmla="*/ 4101617 w 6245008"/>
                <a:gd name="connsiteY18" fmla="*/ 651067 h 2251151"/>
                <a:gd name="connsiteX19" fmla="*/ 4039007 w 6245008"/>
                <a:gd name="connsiteY19" fmla="*/ 621005 h 2251151"/>
                <a:gd name="connsiteX20" fmla="*/ 4039007 w 6245008"/>
                <a:gd name="connsiteY20" fmla="*/ 833852 h 2251151"/>
                <a:gd name="connsiteX21" fmla="*/ 3838632 w 6245008"/>
                <a:gd name="connsiteY21" fmla="*/ 1151914 h 2251151"/>
                <a:gd name="connsiteX22" fmla="*/ 3878750 w 6245008"/>
                <a:gd name="connsiteY22" fmla="*/ 1171884 h 2251151"/>
                <a:gd name="connsiteX23" fmla="*/ 4649902 w 6245008"/>
                <a:gd name="connsiteY23" fmla="*/ 1129386 h 2251151"/>
                <a:gd name="connsiteX24" fmla="*/ 1201927 w 6245008"/>
                <a:gd name="connsiteY24" fmla="*/ 1710290 h 2251151"/>
                <a:gd name="connsiteX25" fmla="*/ 1201927 w 6245008"/>
                <a:gd name="connsiteY25" fmla="*/ 1582582 h 2251151"/>
                <a:gd name="connsiteX26" fmla="*/ 1389722 w 6245008"/>
                <a:gd name="connsiteY26" fmla="*/ 1582582 h 2251151"/>
                <a:gd name="connsiteX27" fmla="*/ 1389722 w 6245008"/>
                <a:gd name="connsiteY27" fmla="*/ 1710290 h 2251151"/>
                <a:gd name="connsiteX28" fmla="*/ 1201927 w 6245008"/>
                <a:gd name="connsiteY28" fmla="*/ 1710290 h 2251151"/>
                <a:gd name="connsiteX29" fmla="*/ 1206937 w 6245008"/>
                <a:gd name="connsiteY29" fmla="*/ 2238640 h 2251151"/>
                <a:gd name="connsiteX30" fmla="*/ 1206937 w 6245008"/>
                <a:gd name="connsiteY30" fmla="*/ 1780398 h 2251151"/>
                <a:gd name="connsiteX31" fmla="*/ 1382225 w 6245008"/>
                <a:gd name="connsiteY31" fmla="*/ 1780398 h 2251151"/>
                <a:gd name="connsiteX32" fmla="*/ 1382225 w 6245008"/>
                <a:gd name="connsiteY32" fmla="*/ 2238640 h 2251151"/>
                <a:gd name="connsiteX33" fmla="*/ 1206937 w 6245008"/>
                <a:gd name="connsiteY33" fmla="*/ 2238640 h 2251151"/>
                <a:gd name="connsiteX34" fmla="*/ 3277698 w 6245008"/>
                <a:gd name="connsiteY34" fmla="*/ 1998255 h 2251151"/>
                <a:gd name="connsiteX35" fmla="*/ 3245220 w 6245008"/>
                <a:gd name="connsiteY35" fmla="*/ 1898121 h 2251151"/>
                <a:gd name="connsiteX36" fmla="*/ 3152584 w 6245008"/>
                <a:gd name="connsiteY36" fmla="*/ 1860562 h 2251151"/>
                <a:gd name="connsiteX37" fmla="*/ 3150096 w 6245008"/>
                <a:gd name="connsiteY37" fmla="*/ 1860562 h 2251151"/>
                <a:gd name="connsiteX38" fmla="*/ 3057389 w 6245008"/>
                <a:gd name="connsiteY38" fmla="*/ 1898121 h 2251151"/>
                <a:gd name="connsiteX39" fmla="*/ 3024875 w 6245008"/>
                <a:gd name="connsiteY39" fmla="*/ 2003336 h 2251151"/>
                <a:gd name="connsiteX40" fmla="*/ 3057389 w 6245008"/>
                <a:gd name="connsiteY40" fmla="*/ 2108481 h 2251151"/>
                <a:gd name="connsiteX41" fmla="*/ 3150096 w 6245008"/>
                <a:gd name="connsiteY41" fmla="*/ 2143517 h 2251151"/>
                <a:gd name="connsiteX42" fmla="*/ 3245255 w 6245008"/>
                <a:gd name="connsiteY42" fmla="*/ 2105958 h 2251151"/>
                <a:gd name="connsiteX43" fmla="*/ 3277698 w 6245008"/>
                <a:gd name="connsiteY43" fmla="*/ 1998255 h 2251151"/>
                <a:gd name="connsiteX44" fmla="*/ 3150061 w 6245008"/>
                <a:gd name="connsiteY44" fmla="*/ 1777875 h 2251151"/>
                <a:gd name="connsiteX45" fmla="*/ 3222656 w 6245008"/>
                <a:gd name="connsiteY45" fmla="*/ 1770378 h 2251151"/>
                <a:gd name="connsiteX46" fmla="*/ 3395385 w 6245008"/>
                <a:gd name="connsiteY46" fmla="*/ 1832988 h 2251151"/>
                <a:gd name="connsiteX47" fmla="*/ 3457996 w 6245008"/>
                <a:gd name="connsiteY47" fmla="*/ 2005788 h 2251151"/>
                <a:gd name="connsiteX48" fmla="*/ 3395385 w 6245008"/>
                <a:gd name="connsiteY48" fmla="*/ 2186015 h 2251151"/>
                <a:gd name="connsiteX49" fmla="*/ 3225143 w 6245008"/>
                <a:gd name="connsiteY49" fmla="*/ 2251113 h 2251151"/>
                <a:gd name="connsiteX50" fmla="*/ 3150061 w 6245008"/>
                <a:gd name="connsiteY50" fmla="*/ 2241128 h 2251151"/>
                <a:gd name="connsiteX51" fmla="*/ 3112466 w 6245008"/>
                <a:gd name="connsiteY51" fmla="*/ 2226133 h 2251151"/>
                <a:gd name="connsiteX52" fmla="*/ 3024840 w 6245008"/>
                <a:gd name="connsiteY52" fmla="*/ 2153466 h 2251151"/>
                <a:gd name="connsiteX53" fmla="*/ 3024840 w 6245008"/>
                <a:gd name="connsiteY53" fmla="*/ 2203569 h 2251151"/>
                <a:gd name="connsiteX54" fmla="*/ 3019794 w 6245008"/>
                <a:gd name="connsiteY54" fmla="*/ 2238605 h 2251151"/>
                <a:gd name="connsiteX55" fmla="*/ 2844507 w 6245008"/>
                <a:gd name="connsiteY55" fmla="*/ 2238605 h 2251151"/>
                <a:gd name="connsiteX56" fmla="*/ 2849552 w 6245008"/>
                <a:gd name="connsiteY56" fmla="*/ 2186015 h 2251151"/>
                <a:gd name="connsiteX57" fmla="*/ 2852075 w 6245008"/>
                <a:gd name="connsiteY57" fmla="*/ 2135984 h 2251151"/>
                <a:gd name="connsiteX58" fmla="*/ 2852075 w 6245008"/>
                <a:gd name="connsiteY58" fmla="*/ 1582582 h 2251151"/>
                <a:gd name="connsiteX59" fmla="*/ 3024840 w 6245008"/>
                <a:gd name="connsiteY59" fmla="*/ 1582582 h 2251151"/>
                <a:gd name="connsiteX60" fmla="*/ 3024840 w 6245008"/>
                <a:gd name="connsiteY60" fmla="*/ 1845460 h 2251151"/>
                <a:gd name="connsiteX61" fmla="*/ 3114989 w 6245008"/>
                <a:gd name="connsiteY61" fmla="*/ 1787931 h 2251151"/>
                <a:gd name="connsiteX62" fmla="*/ 3150061 w 6245008"/>
                <a:gd name="connsiteY62" fmla="*/ 1777875 h 2251151"/>
                <a:gd name="connsiteX63" fmla="*/ 5143216 w 6245008"/>
                <a:gd name="connsiteY63" fmla="*/ 1835475 h 2251151"/>
                <a:gd name="connsiteX64" fmla="*/ 5310970 w 6245008"/>
                <a:gd name="connsiteY64" fmla="*/ 2005788 h 2251151"/>
                <a:gd name="connsiteX65" fmla="*/ 5143216 w 6245008"/>
                <a:gd name="connsiteY65" fmla="*/ 2173543 h 2251151"/>
                <a:gd name="connsiteX66" fmla="*/ 4972974 w 6245008"/>
                <a:gd name="connsiteY66" fmla="*/ 2005788 h 2251151"/>
                <a:gd name="connsiteX67" fmla="*/ 5143216 w 6245008"/>
                <a:gd name="connsiteY67" fmla="*/ 1835475 h 2251151"/>
                <a:gd name="connsiteX68" fmla="*/ 5143216 w 6245008"/>
                <a:gd name="connsiteY68" fmla="*/ 2251148 h 2251151"/>
                <a:gd name="connsiteX69" fmla="*/ 5388611 w 6245008"/>
                <a:gd name="connsiteY69" fmla="*/ 2005824 h 2251151"/>
                <a:gd name="connsiteX70" fmla="*/ 5143216 w 6245008"/>
                <a:gd name="connsiteY70" fmla="*/ 1757905 h 2251151"/>
                <a:gd name="connsiteX71" fmla="*/ 4895297 w 6245008"/>
                <a:gd name="connsiteY71" fmla="*/ 2005824 h 2251151"/>
                <a:gd name="connsiteX72" fmla="*/ 5143216 w 6245008"/>
                <a:gd name="connsiteY72" fmla="*/ 2251148 h 2251151"/>
                <a:gd name="connsiteX73" fmla="*/ 4241762 w 6245008"/>
                <a:gd name="connsiteY73" fmla="*/ 2168568 h 2251151"/>
                <a:gd name="connsiteX74" fmla="*/ 4319439 w 6245008"/>
                <a:gd name="connsiteY74" fmla="*/ 2168568 h 2251151"/>
                <a:gd name="connsiteX75" fmla="*/ 4319439 w 6245008"/>
                <a:gd name="connsiteY75" fmla="*/ 2238676 h 2251151"/>
                <a:gd name="connsiteX76" fmla="*/ 4241762 w 6245008"/>
                <a:gd name="connsiteY76" fmla="*/ 2238676 h 2251151"/>
                <a:gd name="connsiteX77" fmla="*/ 4241762 w 6245008"/>
                <a:gd name="connsiteY77" fmla="*/ 2168568 h 2251151"/>
                <a:gd name="connsiteX78" fmla="*/ 4832723 w 6245008"/>
                <a:gd name="connsiteY78" fmla="*/ 2181040 h 2251151"/>
                <a:gd name="connsiteX79" fmla="*/ 4659994 w 6245008"/>
                <a:gd name="connsiteY79" fmla="*/ 2251148 h 2251151"/>
                <a:gd name="connsiteX80" fmla="*/ 4414598 w 6245008"/>
                <a:gd name="connsiteY80" fmla="*/ 2005824 h 2251151"/>
                <a:gd name="connsiteX81" fmla="*/ 4659994 w 6245008"/>
                <a:gd name="connsiteY81" fmla="*/ 1757905 h 2251151"/>
                <a:gd name="connsiteX82" fmla="*/ 4832723 w 6245008"/>
                <a:gd name="connsiteY82" fmla="*/ 1828013 h 2251151"/>
                <a:gd name="connsiteX83" fmla="*/ 4800174 w 6245008"/>
                <a:gd name="connsiteY83" fmla="*/ 1908106 h 2251151"/>
                <a:gd name="connsiteX84" fmla="*/ 4659994 w 6245008"/>
                <a:gd name="connsiteY84" fmla="*/ 1835511 h 2251151"/>
                <a:gd name="connsiteX85" fmla="*/ 4492168 w 6245008"/>
                <a:gd name="connsiteY85" fmla="*/ 2005824 h 2251151"/>
                <a:gd name="connsiteX86" fmla="*/ 4659994 w 6245008"/>
                <a:gd name="connsiteY86" fmla="*/ 2173578 h 2251151"/>
                <a:gd name="connsiteX87" fmla="*/ 4800174 w 6245008"/>
                <a:gd name="connsiteY87" fmla="*/ 2100983 h 2251151"/>
                <a:gd name="connsiteX88" fmla="*/ 4832723 w 6245008"/>
                <a:gd name="connsiteY88" fmla="*/ 2181040 h 2251151"/>
                <a:gd name="connsiteX89" fmla="*/ 5498766 w 6245008"/>
                <a:gd name="connsiteY89" fmla="*/ 2238640 h 2251151"/>
                <a:gd name="connsiteX90" fmla="*/ 5498766 w 6245008"/>
                <a:gd name="connsiteY90" fmla="*/ 1780398 h 2251151"/>
                <a:gd name="connsiteX91" fmla="*/ 5568874 w 6245008"/>
                <a:gd name="connsiteY91" fmla="*/ 1780398 h 2251151"/>
                <a:gd name="connsiteX92" fmla="*/ 5568874 w 6245008"/>
                <a:gd name="connsiteY92" fmla="*/ 1845496 h 2251151"/>
                <a:gd name="connsiteX93" fmla="*/ 5626474 w 6245008"/>
                <a:gd name="connsiteY93" fmla="*/ 1790454 h 2251151"/>
                <a:gd name="connsiteX94" fmla="*/ 5709125 w 6245008"/>
                <a:gd name="connsiteY94" fmla="*/ 1770413 h 2251151"/>
                <a:gd name="connsiteX95" fmla="*/ 5791777 w 6245008"/>
                <a:gd name="connsiteY95" fmla="*/ 1790454 h 2251151"/>
                <a:gd name="connsiteX96" fmla="*/ 5839321 w 6245008"/>
                <a:gd name="connsiteY96" fmla="*/ 1850542 h 2251151"/>
                <a:gd name="connsiteX97" fmla="*/ 5979572 w 6245008"/>
                <a:gd name="connsiteY97" fmla="*/ 1770378 h 2251151"/>
                <a:gd name="connsiteX98" fmla="*/ 6084716 w 6245008"/>
                <a:gd name="connsiteY98" fmla="*/ 1807937 h 2251151"/>
                <a:gd name="connsiteX99" fmla="*/ 6122275 w 6245008"/>
                <a:gd name="connsiteY99" fmla="*/ 1925624 h 2251151"/>
                <a:gd name="connsiteX100" fmla="*/ 6122275 w 6245008"/>
                <a:gd name="connsiteY100" fmla="*/ 2238640 h 2251151"/>
                <a:gd name="connsiteX101" fmla="*/ 6044670 w 6245008"/>
                <a:gd name="connsiteY101" fmla="*/ 2238640 h 2251151"/>
                <a:gd name="connsiteX102" fmla="*/ 6044670 w 6245008"/>
                <a:gd name="connsiteY102" fmla="*/ 1950675 h 2251151"/>
                <a:gd name="connsiteX103" fmla="*/ 6037173 w 6245008"/>
                <a:gd name="connsiteY103" fmla="*/ 1883090 h 2251151"/>
                <a:gd name="connsiteX104" fmla="*/ 6009563 w 6245008"/>
                <a:gd name="connsiteY104" fmla="*/ 1850542 h 2251151"/>
                <a:gd name="connsiteX105" fmla="*/ 5962019 w 6245008"/>
                <a:gd name="connsiteY105" fmla="*/ 1838034 h 2251151"/>
                <a:gd name="connsiteX106" fmla="*/ 5881855 w 6245008"/>
                <a:gd name="connsiteY106" fmla="*/ 1870512 h 2251151"/>
                <a:gd name="connsiteX107" fmla="*/ 5849377 w 6245008"/>
                <a:gd name="connsiteY107" fmla="*/ 1973239 h 2251151"/>
                <a:gd name="connsiteX108" fmla="*/ 5849377 w 6245008"/>
                <a:gd name="connsiteY108" fmla="*/ 2238640 h 2251151"/>
                <a:gd name="connsiteX109" fmla="*/ 5771700 w 6245008"/>
                <a:gd name="connsiteY109" fmla="*/ 2238640 h 2251151"/>
                <a:gd name="connsiteX110" fmla="*/ 5771700 w 6245008"/>
                <a:gd name="connsiteY110" fmla="*/ 1940691 h 2251151"/>
                <a:gd name="connsiteX111" fmla="*/ 5754146 w 6245008"/>
                <a:gd name="connsiteY111" fmla="*/ 1863014 h 2251151"/>
                <a:gd name="connsiteX112" fmla="*/ 5691536 w 6245008"/>
                <a:gd name="connsiteY112" fmla="*/ 1838034 h 2251151"/>
                <a:gd name="connsiteX113" fmla="*/ 5631520 w 6245008"/>
                <a:gd name="connsiteY113" fmla="*/ 1855516 h 2251151"/>
                <a:gd name="connsiteX114" fmla="*/ 5591402 w 6245008"/>
                <a:gd name="connsiteY114" fmla="*/ 1905619 h 2251151"/>
                <a:gd name="connsiteX115" fmla="*/ 5578895 w 6245008"/>
                <a:gd name="connsiteY115" fmla="*/ 2000707 h 2251151"/>
                <a:gd name="connsiteX116" fmla="*/ 5578895 w 6245008"/>
                <a:gd name="connsiteY116" fmla="*/ 2238605 h 2251151"/>
                <a:gd name="connsiteX117" fmla="*/ 5498766 w 6245008"/>
                <a:gd name="connsiteY117" fmla="*/ 2238605 h 2251151"/>
                <a:gd name="connsiteX118" fmla="*/ 5498766 w 6245008"/>
                <a:gd name="connsiteY118" fmla="*/ 2238640 h 2251151"/>
                <a:gd name="connsiteX119" fmla="*/ 6092214 w 6245008"/>
                <a:gd name="connsiteY119" fmla="*/ 1680229 h 2251151"/>
                <a:gd name="connsiteX120" fmla="*/ 6092214 w 6245008"/>
                <a:gd name="connsiteY120" fmla="*/ 1592567 h 2251151"/>
                <a:gd name="connsiteX121" fmla="*/ 6059665 w 6245008"/>
                <a:gd name="connsiteY121" fmla="*/ 1592567 h 2251151"/>
                <a:gd name="connsiteX122" fmla="*/ 6059665 w 6245008"/>
                <a:gd name="connsiteY122" fmla="*/ 1582582 h 2251151"/>
                <a:gd name="connsiteX123" fmla="*/ 6139829 w 6245008"/>
                <a:gd name="connsiteY123" fmla="*/ 1582582 h 2251151"/>
                <a:gd name="connsiteX124" fmla="*/ 6139829 w 6245008"/>
                <a:gd name="connsiteY124" fmla="*/ 1592567 h 2251151"/>
                <a:gd name="connsiteX125" fmla="*/ 6107280 w 6245008"/>
                <a:gd name="connsiteY125" fmla="*/ 1592567 h 2251151"/>
                <a:gd name="connsiteX126" fmla="*/ 6107280 w 6245008"/>
                <a:gd name="connsiteY126" fmla="*/ 1680229 h 2251151"/>
                <a:gd name="connsiteX127" fmla="*/ 6092214 w 6245008"/>
                <a:gd name="connsiteY127" fmla="*/ 1680229 h 2251151"/>
                <a:gd name="connsiteX128" fmla="*/ 6152337 w 6245008"/>
                <a:gd name="connsiteY128" fmla="*/ 1680229 h 2251151"/>
                <a:gd name="connsiteX129" fmla="*/ 6152337 w 6245008"/>
                <a:gd name="connsiteY129" fmla="*/ 1582582 h 2251151"/>
                <a:gd name="connsiteX130" fmla="*/ 6172378 w 6245008"/>
                <a:gd name="connsiteY130" fmla="*/ 1582582 h 2251151"/>
                <a:gd name="connsiteX131" fmla="*/ 6194871 w 6245008"/>
                <a:gd name="connsiteY131" fmla="*/ 1652690 h 2251151"/>
                <a:gd name="connsiteX132" fmla="*/ 6199952 w 6245008"/>
                <a:gd name="connsiteY132" fmla="*/ 1665269 h 2251151"/>
                <a:gd name="connsiteX133" fmla="*/ 6204963 w 6245008"/>
                <a:gd name="connsiteY133" fmla="*/ 1650203 h 2251151"/>
                <a:gd name="connsiteX134" fmla="*/ 6227526 w 6245008"/>
                <a:gd name="connsiteY134" fmla="*/ 1582618 h 2251151"/>
                <a:gd name="connsiteX135" fmla="*/ 6245009 w 6245008"/>
                <a:gd name="connsiteY135" fmla="*/ 1582618 h 2251151"/>
                <a:gd name="connsiteX136" fmla="*/ 6245009 w 6245008"/>
                <a:gd name="connsiteY136" fmla="*/ 1680264 h 2251151"/>
                <a:gd name="connsiteX137" fmla="*/ 6232465 w 6245008"/>
                <a:gd name="connsiteY137" fmla="*/ 1680264 h 2251151"/>
                <a:gd name="connsiteX138" fmla="*/ 6232465 w 6245008"/>
                <a:gd name="connsiteY138" fmla="*/ 1597684 h 2251151"/>
                <a:gd name="connsiteX139" fmla="*/ 6204927 w 6245008"/>
                <a:gd name="connsiteY139" fmla="*/ 1680264 h 2251151"/>
                <a:gd name="connsiteX140" fmla="*/ 6192348 w 6245008"/>
                <a:gd name="connsiteY140" fmla="*/ 1680264 h 2251151"/>
                <a:gd name="connsiteX141" fmla="*/ 6164880 w 6245008"/>
                <a:gd name="connsiteY141" fmla="*/ 1597684 h 2251151"/>
                <a:gd name="connsiteX142" fmla="*/ 6164880 w 6245008"/>
                <a:gd name="connsiteY142" fmla="*/ 1680264 h 2251151"/>
                <a:gd name="connsiteX143" fmla="*/ 6152337 w 6245008"/>
                <a:gd name="connsiteY143" fmla="*/ 1680264 h 2251151"/>
                <a:gd name="connsiteX144" fmla="*/ 6152337 w 6245008"/>
                <a:gd name="connsiteY144" fmla="*/ 1680229 h 2251151"/>
                <a:gd name="connsiteX145" fmla="*/ 3913751 w 6245008"/>
                <a:gd name="connsiteY145" fmla="*/ 2171056 h 2251151"/>
                <a:gd name="connsiteX146" fmla="*/ 3831099 w 6245008"/>
                <a:gd name="connsiteY146" fmla="*/ 2231143 h 2251151"/>
                <a:gd name="connsiteX147" fmla="*/ 3806048 w 6245008"/>
                <a:gd name="connsiteY147" fmla="*/ 2238640 h 2251151"/>
                <a:gd name="connsiteX148" fmla="*/ 3700904 w 6245008"/>
                <a:gd name="connsiteY148" fmla="*/ 2251148 h 2251151"/>
                <a:gd name="connsiteX149" fmla="*/ 3565698 w 6245008"/>
                <a:gd name="connsiteY149" fmla="*/ 2213589 h 2251151"/>
                <a:gd name="connsiteX150" fmla="*/ 3518083 w 6245008"/>
                <a:gd name="connsiteY150" fmla="*/ 2110933 h 2251151"/>
                <a:gd name="connsiteX151" fmla="*/ 3538124 w 6245008"/>
                <a:gd name="connsiteY151" fmla="*/ 2035850 h 2251151"/>
                <a:gd name="connsiteX152" fmla="*/ 3590678 w 6245008"/>
                <a:gd name="connsiteY152" fmla="*/ 1983260 h 2251151"/>
                <a:gd name="connsiteX153" fmla="*/ 3668355 w 6245008"/>
                <a:gd name="connsiteY153" fmla="*/ 1958209 h 2251151"/>
                <a:gd name="connsiteX154" fmla="*/ 3806048 w 6245008"/>
                <a:gd name="connsiteY154" fmla="*/ 1950711 h 2251151"/>
                <a:gd name="connsiteX155" fmla="*/ 3911192 w 6245008"/>
                <a:gd name="connsiteY155" fmla="*/ 1950711 h 2251151"/>
                <a:gd name="connsiteX156" fmla="*/ 3911192 w 6245008"/>
                <a:gd name="connsiteY156" fmla="*/ 1943213 h 2251151"/>
                <a:gd name="connsiteX157" fmla="*/ 3911192 w 6245008"/>
                <a:gd name="connsiteY157" fmla="*/ 1938132 h 2251151"/>
                <a:gd name="connsiteX158" fmla="*/ 3888699 w 6245008"/>
                <a:gd name="connsiteY158" fmla="*/ 1880603 h 2251151"/>
                <a:gd name="connsiteX159" fmla="*/ 3826089 w 6245008"/>
                <a:gd name="connsiteY159" fmla="*/ 1860562 h 2251151"/>
                <a:gd name="connsiteX160" fmla="*/ 3806048 w 6245008"/>
                <a:gd name="connsiteY160" fmla="*/ 1863049 h 2251151"/>
                <a:gd name="connsiteX161" fmla="*/ 3753494 w 6245008"/>
                <a:gd name="connsiteY161" fmla="*/ 1875628 h 2251151"/>
                <a:gd name="connsiteX162" fmla="*/ 3725955 w 6245008"/>
                <a:gd name="connsiteY162" fmla="*/ 1918162 h 2251151"/>
                <a:gd name="connsiteX163" fmla="*/ 3548145 w 6245008"/>
                <a:gd name="connsiteY163" fmla="*/ 1918162 h 2251151"/>
                <a:gd name="connsiteX164" fmla="*/ 3625750 w 6245008"/>
                <a:gd name="connsiteY164" fmla="*/ 1805449 h 2251151"/>
                <a:gd name="connsiteX165" fmla="*/ 3806048 w 6245008"/>
                <a:gd name="connsiteY165" fmla="*/ 1770413 h 2251151"/>
                <a:gd name="connsiteX166" fmla="*/ 3828612 w 6245008"/>
                <a:gd name="connsiteY166" fmla="*/ 1770413 h 2251151"/>
                <a:gd name="connsiteX167" fmla="*/ 4018895 w 6245008"/>
                <a:gd name="connsiteY167" fmla="*/ 1813018 h 2251151"/>
                <a:gd name="connsiteX168" fmla="*/ 4078982 w 6245008"/>
                <a:gd name="connsiteY168" fmla="*/ 1945701 h 2251151"/>
                <a:gd name="connsiteX169" fmla="*/ 4078982 w 6245008"/>
                <a:gd name="connsiteY169" fmla="*/ 2178553 h 2251151"/>
                <a:gd name="connsiteX170" fmla="*/ 4081469 w 6245008"/>
                <a:gd name="connsiteY170" fmla="*/ 2213589 h 2251151"/>
                <a:gd name="connsiteX171" fmla="*/ 4088967 w 6245008"/>
                <a:gd name="connsiteY171" fmla="*/ 2238640 h 2251151"/>
                <a:gd name="connsiteX172" fmla="*/ 3926223 w 6245008"/>
                <a:gd name="connsiteY172" fmla="*/ 2238640 h 2251151"/>
                <a:gd name="connsiteX173" fmla="*/ 3916238 w 6245008"/>
                <a:gd name="connsiteY173" fmla="*/ 2211102 h 2251151"/>
                <a:gd name="connsiteX174" fmla="*/ 3913751 w 6245008"/>
                <a:gd name="connsiteY174" fmla="*/ 2181040 h 2251151"/>
                <a:gd name="connsiteX175" fmla="*/ 3913751 w 6245008"/>
                <a:gd name="connsiteY175" fmla="*/ 2171056 h 2251151"/>
                <a:gd name="connsiteX176" fmla="*/ 3806048 w 6245008"/>
                <a:gd name="connsiteY176" fmla="*/ 2150979 h 2251151"/>
                <a:gd name="connsiteX177" fmla="*/ 3878715 w 6245008"/>
                <a:gd name="connsiteY177" fmla="*/ 2123511 h 2251151"/>
                <a:gd name="connsiteX178" fmla="*/ 3911192 w 6245008"/>
                <a:gd name="connsiteY178" fmla="*/ 2045835 h 2251151"/>
                <a:gd name="connsiteX179" fmla="*/ 3911192 w 6245008"/>
                <a:gd name="connsiteY179" fmla="*/ 2035850 h 2251151"/>
                <a:gd name="connsiteX180" fmla="*/ 3896197 w 6245008"/>
                <a:gd name="connsiteY180" fmla="*/ 2035850 h 2251151"/>
                <a:gd name="connsiteX181" fmla="*/ 3806048 w 6245008"/>
                <a:gd name="connsiteY181" fmla="*/ 2038337 h 2251151"/>
                <a:gd name="connsiteX182" fmla="*/ 3743509 w 6245008"/>
                <a:gd name="connsiteY182" fmla="*/ 2050845 h 2251151"/>
                <a:gd name="connsiteX183" fmla="*/ 3700904 w 6245008"/>
                <a:gd name="connsiteY183" fmla="*/ 2100947 h 2251151"/>
                <a:gd name="connsiteX184" fmla="*/ 3723468 w 6245008"/>
                <a:gd name="connsiteY184" fmla="*/ 2138507 h 2251151"/>
                <a:gd name="connsiteX185" fmla="*/ 3788565 w 6245008"/>
                <a:gd name="connsiteY185" fmla="*/ 2151014 h 2251151"/>
                <a:gd name="connsiteX186" fmla="*/ 3806048 w 6245008"/>
                <a:gd name="connsiteY186" fmla="*/ 2150979 h 2251151"/>
                <a:gd name="connsiteX187" fmla="*/ 2566633 w 6245008"/>
                <a:gd name="connsiteY187" fmla="*/ 2171056 h 2251151"/>
                <a:gd name="connsiteX188" fmla="*/ 2481494 w 6245008"/>
                <a:gd name="connsiteY188" fmla="*/ 2231143 h 2251151"/>
                <a:gd name="connsiteX189" fmla="*/ 2456443 w 6245008"/>
                <a:gd name="connsiteY189" fmla="*/ 2238640 h 2251151"/>
                <a:gd name="connsiteX190" fmla="*/ 2351299 w 6245008"/>
                <a:gd name="connsiteY190" fmla="*/ 2251148 h 2251151"/>
                <a:gd name="connsiteX191" fmla="*/ 2218581 w 6245008"/>
                <a:gd name="connsiteY191" fmla="*/ 2213589 h 2251151"/>
                <a:gd name="connsiteX192" fmla="*/ 2171037 w 6245008"/>
                <a:gd name="connsiteY192" fmla="*/ 2110933 h 2251151"/>
                <a:gd name="connsiteX193" fmla="*/ 2188555 w 6245008"/>
                <a:gd name="connsiteY193" fmla="*/ 2035850 h 2251151"/>
                <a:gd name="connsiteX194" fmla="*/ 2241145 w 6245008"/>
                <a:gd name="connsiteY194" fmla="*/ 1983260 h 2251151"/>
                <a:gd name="connsiteX195" fmla="*/ 2318750 w 6245008"/>
                <a:gd name="connsiteY195" fmla="*/ 1958209 h 2251151"/>
                <a:gd name="connsiteX196" fmla="*/ 2456479 w 6245008"/>
                <a:gd name="connsiteY196" fmla="*/ 1950711 h 2251151"/>
                <a:gd name="connsiteX197" fmla="*/ 2561659 w 6245008"/>
                <a:gd name="connsiteY197" fmla="*/ 1950711 h 2251151"/>
                <a:gd name="connsiteX198" fmla="*/ 2561659 w 6245008"/>
                <a:gd name="connsiteY198" fmla="*/ 1943213 h 2251151"/>
                <a:gd name="connsiteX199" fmla="*/ 2561659 w 6245008"/>
                <a:gd name="connsiteY199" fmla="*/ 1938132 h 2251151"/>
                <a:gd name="connsiteX200" fmla="*/ 2539130 w 6245008"/>
                <a:gd name="connsiteY200" fmla="*/ 1880603 h 2251151"/>
                <a:gd name="connsiteX201" fmla="*/ 2476520 w 6245008"/>
                <a:gd name="connsiteY201" fmla="*/ 1860562 h 2251151"/>
                <a:gd name="connsiteX202" fmla="*/ 2456479 w 6245008"/>
                <a:gd name="connsiteY202" fmla="*/ 1863049 h 2251151"/>
                <a:gd name="connsiteX203" fmla="*/ 2403889 w 6245008"/>
                <a:gd name="connsiteY203" fmla="*/ 1875628 h 2251151"/>
                <a:gd name="connsiteX204" fmla="*/ 2376350 w 6245008"/>
                <a:gd name="connsiteY204" fmla="*/ 1918162 h 2251151"/>
                <a:gd name="connsiteX205" fmla="*/ 2198575 w 6245008"/>
                <a:gd name="connsiteY205" fmla="*/ 1918162 h 2251151"/>
                <a:gd name="connsiteX206" fmla="*/ 2276216 w 6245008"/>
                <a:gd name="connsiteY206" fmla="*/ 1805449 h 2251151"/>
                <a:gd name="connsiteX207" fmla="*/ 2456479 w 6245008"/>
                <a:gd name="connsiteY207" fmla="*/ 1770413 h 2251151"/>
                <a:gd name="connsiteX208" fmla="*/ 2479043 w 6245008"/>
                <a:gd name="connsiteY208" fmla="*/ 1770413 h 2251151"/>
                <a:gd name="connsiteX209" fmla="*/ 2669326 w 6245008"/>
                <a:gd name="connsiteY209" fmla="*/ 1813018 h 2251151"/>
                <a:gd name="connsiteX210" fmla="*/ 2731936 w 6245008"/>
                <a:gd name="connsiteY210" fmla="*/ 1945701 h 2251151"/>
                <a:gd name="connsiteX211" fmla="*/ 2731936 w 6245008"/>
                <a:gd name="connsiteY211" fmla="*/ 2213589 h 2251151"/>
                <a:gd name="connsiteX212" fmla="*/ 2739434 w 6245008"/>
                <a:gd name="connsiteY212" fmla="*/ 2238640 h 2251151"/>
                <a:gd name="connsiteX213" fmla="*/ 2576654 w 6245008"/>
                <a:gd name="connsiteY213" fmla="*/ 2238640 h 2251151"/>
                <a:gd name="connsiteX214" fmla="*/ 2569121 w 6245008"/>
                <a:gd name="connsiteY214" fmla="*/ 2211102 h 2251151"/>
                <a:gd name="connsiteX215" fmla="*/ 2566669 w 6245008"/>
                <a:gd name="connsiteY215" fmla="*/ 2181040 h 2251151"/>
                <a:gd name="connsiteX216" fmla="*/ 2566669 w 6245008"/>
                <a:gd name="connsiteY216" fmla="*/ 2171056 h 2251151"/>
                <a:gd name="connsiteX217" fmla="*/ 2566633 w 6245008"/>
                <a:gd name="connsiteY217" fmla="*/ 2171056 h 2251151"/>
                <a:gd name="connsiteX218" fmla="*/ 2456408 w 6245008"/>
                <a:gd name="connsiteY218" fmla="*/ 2150979 h 2251151"/>
                <a:gd name="connsiteX219" fmla="*/ 2529039 w 6245008"/>
                <a:gd name="connsiteY219" fmla="*/ 2123511 h 2251151"/>
                <a:gd name="connsiteX220" fmla="*/ 2561588 w 6245008"/>
                <a:gd name="connsiteY220" fmla="*/ 2045835 h 2251151"/>
                <a:gd name="connsiteX221" fmla="*/ 2561588 w 6245008"/>
                <a:gd name="connsiteY221" fmla="*/ 2035850 h 2251151"/>
                <a:gd name="connsiteX222" fmla="*/ 2546557 w 6245008"/>
                <a:gd name="connsiteY222" fmla="*/ 2035850 h 2251151"/>
                <a:gd name="connsiteX223" fmla="*/ 2456408 w 6245008"/>
                <a:gd name="connsiteY223" fmla="*/ 2038337 h 2251151"/>
                <a:gd name="connsiteX224" fmla="*/ 2396320 w 6245008"/>
                <a:gd name="connsiteY224" fmla="*/ 2050845 h 2251151"/>
                <a:gd name="connsiteX225" fmla="*/ 2353751 w 6245008"/>
                <a:gd name="connsiteY225" fmla="*/ 2100947 h 2251151"/>
                <a:gd name="connsiteX226" fmla="*/ 2373756 w 6245008"/>
                <a:gd name="connsiteY226" fmla="*/ 2138507 h 2251151"/>
                <a:gd name="connsiteX227" fmla="*/ 2441377 w 6245008"/>
                <a:gd name="connsiteY227" fmla="*/ 2151014 h 2251151"/>
                <a:gd name="connsiteX228" fmla="*/ 2456408 w 6245008"/>
                <a:gd name="connsiteY228" fmla="*/ 2150979 h 2251151"/>
                <a:gd name="connsiteX229" fmla="*/ 1928093 w 6245008"/>
                <a:gd name="connsiteY229" fmla="*/ 1998255 h 2251151"/>
                <a:gd name="connsiteX230" fmla="*/ 1895509 w 6245008"/>
                <a:gd name="connsiteY230" fmla="*/ 1898121 h 2251151"/>
                <a:gd name="connsiteX231" fmla="*/ 1802908 w 6245008"/>
                <a:gd name="connsiteY231" fmla="*/ 1860562 h 2251151"/>
                <a:gd name="connsiteX232" fmla="*/ 1707749 w 6245008"/>
                <a:gd name="connsiteY232" fmla="*/ 1898121 h 2251151"/>
                <a:gd name="connsiteX233" fmla="*/ 1675164 w 6245008"/>
                <a:gd name="connsiteY233" fmla="*/ 2003336 h 2251151"/>
                <a:gd name="connsiteX234" fmla="*/ 1707749 w 6245008"/>
                <a:gd name="connsiteY234" fmla="*/ 2108481 h 2251151"/>
                <a:gd name="connsiteX235" fmla="*/ 1800385 w 6245008"/>
                <a:gd name="connsiteY235" fmla="*/ 2143517 h 2251151"/>
                <a:gd name="connsiteX236" fmla="*/ 1802872 w 6245008"/>
                <a:gd name="connsiteY236" fmla="*/ 2143517 h 2251151"/>
                <a:gd name="connsiteX237" fmla="*/ 1895473 w 6245008"/>
                <a:gd name="connsiteY237" fmla="*/ 2105958 h 2251151"/>
                <a:gd name="connsiteX238" fmla="*/ 1928093 w 6245008"/>
                <a:gd name="connsiteY238" fmla="*/ 1998255 h 2251151"/>
                <a:gd name="connsiteX239" fmla="*/ 1802908 w 6245008"/>
                <a:gd name="connsiteY239" fmla="*/ 1777875 h 2251151"/>
                <a:gd name="connsiteX240" fmla="*/ 1873016 w 6245008"/>
                <a:gd name="connsiteY240" fmla="*/ 1770378 h 2251151"/>
                <a:gd name="connsiteX241" fmla="*/ 2045781 w 6245008"/>
                <a:gd name="connsiteY241" fmla="*/ 1832988 h 2251151"/>
                <a:gd name="connsiteX242" fmla="*/ 2108391 w 6245008"/>
                <a:gd name="connsiteY242" fmla="*/ 2005788 h 2251151"/>
                <a:gd name="connsiteX243" fmla="*/ 2048339 w 6245008"/>
                <a:gd name="connsiteY243" fmla="*/ 2186015 h 2251151"/>
                <a:gd name="connsiteX244" fmla="*/ 1878026 w 6245008"/>
                <a:gd name="connsiteY244" fmla="*/ 2251113 h 2251151"/>
                <a:gd name="connsiteX245" fmla="*/ 1802943 w 6245008"/>
                <a:gd name="connsiteY245" fmla="*/ 2241128 h 2251151"/>
                <a:gd name="connsiteX246" fmla="*/ 1765384 w 6245008"/>
                <a:gd name="connsiteY246" fmla="*/ 2226133 h 2251151"/>
                <a:gd name="connsiteX247" fmla="*/ 1677723 w 6245008"/>
                <a:gd name="connsiteY247" fmla="*/ 2153466 h 2251151"/>
                <a:gd name="connsiteX248" fmla="*/ 1677723 w 6245008"/>
                <a:gd name="connsiteY248" fmla="*/ 2168532 h 2251151"/>
                <a:gd name="connsiteX249" fmla="*/ 1675200 w 6245008"/>
                <a:gd name="connsiteY249" fmla="*/ 2203569 h 2251151"/>
                <a:gd name="connsiteX250" fmla="*/ 1672712 w 6245008"/>
                <a:gd name="connsiteY250" fmla="*/ 2238605 h 2251151"/>
                <a:gd name="connsiteX251" fmla="*/ 1494937 w 6245008"/>
                <a:gd name="connsiteY251" fmla="*/ 2238605 h 2251151"/>
                <a:gd name="connsiteX252" fmla="*/ 1499948 w 6245008"/>
                <a:gd name="connsiteY252" fmla="*/ 2186015 h 2251151"/>
                <a:gd name="connsiteX253" fmla="*/ 1502471 w 6245008"/>
                <a:gd name="connsiteY253" fmla="*/ 2135984 h 2251151"/>
                <a:gd name="connsiteX254" fmla="*/ 1502471 w 6245008"/>
                <a:gd name="connsiteY254" fmla="*/ 1582582 h 2251151"/>
                <a:gd name="connsiteX255" fmla="*/ 1677758 w 6245008"/>
                <a:gd name="connsiteY255" fmla="*/ 1582582 h 2251151"/>
                <a:gd name="connsiteX256" fmla="*/ 1677758 w 6245008"/>
                <a:gd name="connsiteY256" fmla="*/ 1845460 h 2251151"/>
                <a:gd name="connsiteX257" fmla="*/ 1765420 w 6245008"/>
                <a:gd name="connsiteY257" fmla="*/ 1787931 h 2251151"/>
                <a:gd name="connsiteX258" fmla="*/ 1802908 w 6245008"/>
                <a:gd name="connsiteY258" fmla="*/ 1777875 h 2251151"/>
                <a:gd name="connsiteX259" fmla="*/ 438201 w 6245008"/>
                <a:gd name="connsiteY259" fmla="*/ 1582582 h 2251151"/>
                <a:gd name="connsiteX260" fmla="*/ 565909 w 6245008"/>
                <a:gd name="connsiteY260" fmla="*/ 1582582 h 2251151"/>
                <a:gd name="connsiteX261" fmla="*/ 886423 w 6245008"/>
                <a:gd name="connsiteY261" fmla="*/ 2238640 h 2251151"/>
                <a:gd name="connsiteX262" fmla="*/ 676099 w 6245008"/>
                <a:gd name="connsiteY262" fmla="*/ 2238640 h 2251151"/>
                <a:gd name="connsiteX263" fmla="*/ 618499 w 6245008"/>
                <a:gd name="connsiteY263" fmla="*/ 2105958 h 2251151"/>
                <a:gd name="connsiteX264" fmla="*/ 260462 w 6245008"/>
                <a:gd name="connsiteY264" fmla="*/ 2105958 h 2251151"/>
                <a:gd name="connsiteX265" fmla="*/ 197887 w 6245008"/>
                <a:gd name="connsiteY265" fmla="*/ 2238640 h 2251151"/>
                <a:gd name="connsiteX266" fmla="*/ 0 w 6245008"/>
                <a:gd name="connsiteY266" fmla="*/ 2238640 h 2251151"/>
                <a:gd name="connsiteX267" fmla="*/ 343078 w 6245008"/>
                <a:gd name="connsiteY267" fmla="*/ 1582582 h 2251151"/>
                <a:gd name="connsiteX268" fmla="*/ 438201 w 6245008"/>
                <a:gd name="connsiteY268" fmla="*/ 1582582 h 2251151"/>
                <a:gd name="connsiteX269" fmla="*/ 438201 w 6245008"/>
                <a:gd name="connsiteY269" fmla="*/ 1978250 h 2251151"/>
                <a:gd name="connsiteX270" fmla="*/ 558412 w 6245008"/>
                <a:gd name="connsiteY270" fmla="*/ 1978250 h 2251151"/>
                <a:gd name="connsiteX271" fmla="*/ 445699 w 6245008"/>
                <a:gd name="connsiteY271" fmla="*/ 1725356 h 2251151"/>
                <a:gd name="connsiteX272" fmla="*/ 438201 w 6245008"/>
                <a:gd name="connsiteY272" fmla="*/ 1737864 h 2251151"/>
                <a:gd name="connsiteX273" fmla="*/ 320478 w 6245008"/>
                <a:gd name="connsiteY273" fmla="*/ 1978285 h 2251151"/>
                <a:gd name="connsiteX274" fmla="*/ 438201 w 6245008"/>
                <a:gd name="connsiteY274" fmla="*/ 1978285 h 2251151"/>
                <a:gd name="connsiteX275" fmla="*/ 438201 w 6245008"/>
                <a:gd name="connsiteY275" fmla="*/ 1978250 h 2251151"/>
                <a:gd name="connsiteX276" fmla="*/ 916485 w 6245008"/>
                <a:gd name="connsiteY276" fmla="*/ 2238640 h 2251151"/>
                <a:gd name="connsiteX277" fmla="*/ 916485 w 6245008"/>
                <a:gd name="connsiteY277" fmla="*/ 1582582 h 2251151"/>
                <a:gd name="connsiteX278" fmla="*/ 1091772 w 6245008"/>
                <a:gd name="connsiteY278" fmla="*/ 1582582 h 2251151"/>
                <a:gd name="connsiteX279" fmla="*/ 1091772 w 6245008"/>
                <a:gd name="connsiteY279" fmla="*/ 2238640 h 2251151"/>
                <a:gd name="connsiteX280" fmla="*/ 916485 w 6245008"/>
                <a:gd name="connsiteY280" fmla="*/ 2238640 h 2251151"/>
                <a:gd name="connsiteX281" fmla="*/ 463253 w 6245008"/>
                <a:gd name="connsiteY281" fmla="*/ 626087 h 2251151"/>
                <a:gd name="connsiteX282" fmla="*/ 418196 w 6245008"/>
                <a:gd name="connsiteY282" fmla="*/ 626087 h 2251151"/>
                <a:gd name="connsiteX283" fmla="*/ 418196 w 6245008"/>
                <a:gd name="connsiteY283" fmla="*/ 801374 h 2251151"/>
                <a:gd name="connsiteX284" fmla="*/ 510868 w 6245008"/>
                <a:gd name="connsiteY284" fmla="*/ 801374 h 2251151"/>
                <a:gd name="connsiteX285" fmla="*/ 510868 w 6245008"/>
                <a:gd name="connsiteY285" fmla="*/ 626087 h 2251151"/>
                <a:gd name="connsiteX286" fmla="*/ 463253 w 6245008"/>
                <a:gd name="connsiteY286" fmla="*/ 626087 h 2251151"/>
                <a:gd name="connsiteX287" fmla="*/ 2967240 w 6245008"/>
                <a:gd name="connsiteY287" fmla="*/ 1009211 h 2251151"/>
                <a:gd name="connsiteX288" fmla="*/ 3052379 w 6245008"/>
                <a:gd name="connsiteY288" fmla="*/ 1009211 h 2251151"/>
                <a:gd name="connsiteX289" fmla="*/ 3107456 w 6245008"/>
                <a:gd name="connsiteY289" fmla="*/ 986647 h 2251151"/>
                <a:gd name="connsiteX290" fmla="*/ 3132507 w 6245008"/>
                <a:gd name="connsiteY290" fmla="*/ 891523 h 2251151"/>
                <a:gd name="connsiteX291" fmla="*/ 3207590 w 6245008"/>
                <a:gd name="connsiteY291" fmla="*/ 934092 h 2251151"/>
                <a:gd name="connsiteX292" fmla="*/ 3157558 w 6245008"/>
                <a:gd name="connsiteY292" fmla="*/ 1046770 h 2251151"/>
                <a:gd name="connsiteX293" fmla="*/ 3072420 w 6245008"/>
                <a:gd name="connsiteY293" fmla="*/ 1064288 h 2251151"/>
                <a:gd name="connsiteX294" fmla="*/ 2684285 w 6245008"/>
                <a:gd name="connsiteY294" fmla="*/ 1064288 h 2251151"/>
                <a:gd name="connsiteX295" fmla="*/ 2576618 w 6245008"/>
                <a:gd name="connsiteY295" fmla="*/ 974139 h 2251151"/>
                <a:gd name="connsiteX296" fmla="*/ 2576618 w 6245008"/>
                <a:gd name="connsiteY296" fmla="*/ 538425 h 2251151"/>
                <a:gd name="connsiteX297" fmla="*/ 2571608 w 6245008"/>
                <a:gd name="connsiteY297" fmla="*/ 425748 h 2251151"/>
                <a:gd name="connsiteX298" fmla="*/ 3119964 w 6245008"/>
                <a:gd name="connsiteY298" fmla="*/ 425748 h 2251151"/>
                <a:gd name="connsiteX299" fmla="*/ 3117476 w 6245008"/>
                <a:gd name="connsiteY299" fmla="*/ 606045 h 2251151"/>
                <a:gd name="connsiteX300" fmla="*/ 3119964 w 6245008"/>
                <a:gd name="connsiteY300" fmla="*/ 788866 h 2251151"/>
                <a:gd name="connsiteX301" fmla="*/ 3054901 w 6245008"/>
                <a:gd name="connsiteY301" fmla="*/ 788866 h 2251151"/>
                <a:gd name="connsiteX302" fmla="*/ 3054901 w 6245008"/>
                <a:gd name="connsiteY302" fmla="*/ 738764 h 2251151"/>
                <a:gd name="connsiteX303" fmla="*/ 2639229 w 6245008"/>
                <a:gd name="connsiteY303" fmla="*/ 738764 h 2251151"/>
                <a:gd name="connsiteX304" fmla="*/ 2639229 w 6245008"/>
                <a:gd name="connsiteY304" fmla="*/ 941590 h 2251151"/>
                <a:gd name="connsiteX305" fmla="*/ 2711859 w 6245008"/>
                <a:gd name="connsiteY305" fmla="*/ 1009211 h 2251151"/>
                <a:gd name="connsiteX306" fmla="*/ 2967240 w 6245008"/>
                <a:gd name="connsiteY306" fmla="*/ 1009211 h 2251151"/>
                <a:gd name="connsiteX307" fmla="*/ 2967240 w 6245008"/>
                <a:gd name="connsiteY307" fmla="*/ 681164 h 2251151"/>
                <a:gd name="connsiteX308" fmla="*/ 3054901 w 6245008"/>
                <a:gd name="connsiteY308" fmla="*/ 681164 h 2251151"/>
                <a:gd name="connsiteX309" fmla="*/ 3054901 w 6245008"/>
                <a:gd name="connsiteY309" fmla="*/ 483348 h 2251151"/>
                <a:gd name="connsiteX310" fmla="*/ 2877091 w 6245008"/>
                <a:gd name="connsiteY310" fmla="*/ 483348 h 2251151"/>
                <a:gd name="connsiteX311" fmla="*/ 2877091 w 6245008"/>
                <a:gd name="connsiteY311" fmla="*/ 681164 h 2251151"/>
                <a:gd name="connsiteX312" fmla="*/ 2967240 w 6245008"/>
                <a:gd name="connsiteY312" fmla="*/ 681164 h 2251151"/>
                <a:gd name="connsiteX313" fmla="*/ 2729378 w 6245008"/>
                <a:gd name="connsiteY313" fmla="*/ 681164 h 2251151"/>
                <a:gd name="connsiteX314" fmla="*/ 2817004 w 6245008"/>
                <a:gd name="connsiteY314" fmla="*/ 681164 h 2251151"/>
                <a:gd name="connsiteX315" fmla="*/ 2817004 w 6245008"/>
                <a:gd name="connsiteY315" fmla="*/ 483348 h 2251151"/>
                <a:gd name="connsiteX316" fmla="*/ 2639229 w 6245008"/>
                <a:gd name="connsiteY316" fmla="*/ 483348 h 2251151"/>
                <a:gd name="connsiteX317" fmla="*/ 2639229 w 6245008"/>
                <a:gd name="connsiteY317" fmla="*/ 681164 h 2251151"/>
                <a:gd name="connsiteX318" fmla="*/ 2729378 w 6245008"/>
                <a:gd name="connsiteY318" fmla="*/ 681164 h 2251151"/>
                <a:gd name="connsiteX319" fmla="*/ 2153448 w 6245008"/>
                <a:gd name="connsiteY319" fmla="*/ 1009211 h 2251151"/>
                <a:gd name="connsiteX320" fmla="*/ 2238586 w 6245008"/>
                <a:gd name="connsiteY320" fmla="*/ 1009211 h 2251151"/>
                <a:gd name="connsiteX321" fmla="*/ 2293664 w 6245008"/>
                <a:gd name="connsiteY321" fmla="*/ 986647 h 2251151"/>
                <a:gd name="connsiteX322" fmla="*/ 2318715 w 6245008"/>
                <a:gd name="connsiteY322" fmla="*/ 891523 h 2251151"/>
                <a:gd name="connsiteX323" fmla="*/ 2393833 w 6245008"/>
                <a:gd name="connsiteY323" fmla="*/ 934092 h 2251151"/>
                <a:gd name="connsiteX324" fmla="*/ 2343766 w 6245008"/>
                <a:gd name="connsiteY324" fmla="*/ 1046770 h 2251151"/>
                <a:gd name="connsiteX325" fmla="*/ 2258627 w 6245008"/>
                <a:gd name="connsiteY325" fmla="*/ 1064288 h 2251151"/>
                <a:gd name="connsiteX326" fmla="*/ 1870493 w 6245008"/>
                <a:gd name="connsiteY326" fmla="*/ 1064288 h 2251151"/>
                <a:gd name="connsiteX327" fmla="*/ 1762826 w 6245008"/>
                <a:gd name="connsiteY327" fmla="*/ 974139 h 2251151"/>
                <a:gd name="connsiteX328" fmla="*/ 1762826 w 6245008"/>
                <a:gd name="connsiteY328" fmla="*/ 538425 h 2251151"/>
                <a:gd name="connsiteX329" fmla="*/ 1760303 w 6245008"/>
                <a:gd name="connsiteY329" fmla="*/ 425748 h 2251151"/>
                <a:gd name="connsiteX330" fmla="*/ 2306207 w 6245008"/>
                <a:gd name="connsiteY330" fmla="*/ 425748 h 2251151"/>
                <a:gd name="connsiteX331" fmla="*/ 2303720 w 6245008"/>
                <a:gd name="connsiteY331" fmla="*/ 606045 h 2251151"/>
                <a:gd name="connsiteX332" fmla="*/ 2306207 w 6245008"/>
                <a:gd name="connsiteY332" fmla="*/ 788866 h 2251151"/>
                <a:gd name="connsiteX333" fmla="*/ 2241109 w 6245008"/>
                <a:gd name="connsiteY333" fmla="*/ 788866 h 2251151"/>
                <a:gd name="connsiteX334" fmla="*/ 2241109 w 6245008"/>
                <a:gd name="connsiteY334" fmla="*/ 738764 h 2251151"/>
                <a:gd name="connsiteX335" fmla="*/ 1825401 w 6245008"/>
                <a:gd name="connsiteY335" fmla="*/ 738764 h 2251151"/>
                <a:gd name="connsiteX336" fmla="*/ 1825401 w 6245008"/>
                <a:gd name="connsiteY336" fmla="*/ 941590 h 2251151"/>
                <a:gd name="connsiteX337" fmla="*/ 1898031 w 6245008"/>
                <a:gd name="connsiteY337" fmla="*/ 1009211 h 2251151"/>
                <a:gd name="connsiteX338" fmla="*/ 2153448 w 6245008"/>
                <a:gd name="connsiteY338" fmla="*/ 1009211 h 2251151"/>
                <a:gd name="connsiteX339" fmla="*/ 2153448 w 6245008"/>
                <a:gd name="connsiteY339" fmla="*/ 681164 h 2251151"/>
                <a:gd name="connsiteX340" fmla="*/ 2241109 w 6245008"/>
                <a:gd name="connsiteY340" fmla="*/ 681164 h 2251151"/>
                <a:gd name="connsiteX341" fmla="*/ 2241109 w 6245008"/>
                <a:gd name="connsiteY341" fmla="*/ 483348 h 2251151"/>
                <a:gd name="connsiteX342" fmla="*/ 2063299 w 6245008"/>
                <a:gd name="connsiteY342" fmla="*/ 483348 h 2251151"/>
                <a:gd name="connsiteX343" fmla="*/ 2063299 w 6245008"/>
                <a:gd name="connsiteY343" fmla="*/ 681164 h 2251151"/>
                <a:gd name="connsiteX344" fmla="*/ 2153448 w 6245008"/>
                <a:gd name="connsiteY344" fmla="*/ 681164 h 2251151"/>
                <a:gd name="connsiteX345" fmla="*/ 1915550 w 6245008"/>
                <a:gd name="connsiteY345" fmla="*/ 681164 h 2251151"/>
                <a:gd name="connsiteX346" fmla="*/ 2003211 w 6245008"/>
                <a:gd name="connsiteY346" fmla="*/ 681164 h 2251151"/>
                <a:gd name="connsiteX347" fmla="*/ 2003211 w 6245008"/>
                <a:gd name="connsiteY347" fmla="*/ 483348 h 2251151"/>
                <a:gd name="connsiteX348" fmla="*/ 1825401 w 6245008"/>
                <a:gd name="connsiteY348" fmla="*/ 483348 h 2251151"/>
                <a:gd name="connsiteX349" fmla="*/ 1825401 w 6245008"/>
                <a:gd name="connsiteY349" fmla="*/ 681164 h 2251151"/>
                <a:gd name="connsiteX350" fmla="*/ 1915550 w 6245008"/>
                <a:gd name="connsiteY350" fmla="*/ 681164 h 2251151"/>
                <a:gd name="connsiteX351" fmla="*/ 1339655 w 6245008"/>
                <a:gd name="connsiteY351" fmla="*/ 1011698 h 2251151"/>
                <a:gd name="connsiteX352" fmla="*/ 1469886 w 6245008"/>
                <a:gd name="connsiteY352" fmla="*/ 1011698 h 2251151"/>
                <a:gd name="connsiteX353" fmla="*/ 1585051 w 6245008"/>
                <a:gd name="connsiteY353" fmla="*/ 1009211 h 2251151"/>
                <a:gd name="connsiteX354" fmla="*/ 1585051 w 6245008"/>
                <a:gd name="connsiteY354" fmla="*/ 1069298 h 2251151"/>
                <a:gd name="connsiteX355" fmla="*/ 1469886 w 6245008"/>
                <a:gd name="connsiteY355" fmla="*/ 1061765 h 2251151"/>
                <a:gd name="connsiteX356" fmla="*/ 994090 w 6245008"/>
                <a:gd name="connsiteY356" fmla="*/ 1061765 h 2251151"/>
                <a:gd name="connsiteX357" fmla="*/ 863895 w 6245008"/>
                <a:gd name="connsiteY357" fmla="*/ 1069298 h 2251151"/>
                <a:gd name="connsiteX358" fmla="*/ 863895 w 6245008"/>
                <a:gd name="connsiteY358" fmla="*/ 1009211 h 2251151"/>
                <a:gd name="connsiteX359" fmla="*/ 994090 w 6245008"/>
                <a:gd name="connsiteY359" fmla="*/ 1011698 h 2251151"/>
                <a:gd name="connsiteX360" fmla="*/ 1186896 w 6245008"/>
                <a:gd name="connsiteY360" fmla="*/ 1011698 h 2251151"/>
                <a:gd name="connsiteX361" fmla="*/ 1186896 w 6245008"/>
                <a:gd name="connsiteY361" fmla="*/ 906554 h 2251151"/>
                <a:gd name="connsiteX362" fmla="*/ 1044193 w 6245008"/>
                <a:gd name="connsiteY362" fmla="*/ 906554 h 2251151"/>
                <a:gd name="connsiteX363" fmla="*/ 934003 w 6245008"/>
                <a:gd name="connsiteY363" fmla="*/ 909041 h 2251151"/>
                <a:gd name="connsiteX364" fmla="*/ 934003 w 6245008"/>
                <a:gd name="connsiteY364" fmla="*/ 851441 h 2251151"/>
                <a:gd name="connsiteX365" fmla="*/ 1044193 w 6245008"/>
                <a:gd name="connsiteY365" fmla="*/ 858974 h 2251151"/>
                <a:gd name="connsiteX366" fmla="*/ 1186932 w 6245008"/>
                <a:gd name="connsiteY366" fmla="*/ 858974 h 2251151"/>
                <a:gd name="connsiteX367" fmla="*/ 1186932 w 6245008"/>
                <a:gd name="connsiteY367" fmla="*/ 768825 h 2251151"/>
                <a:gd name="connsiteX368" fmla="*/ 948998 w 6245008"/>
                <a:gd name="connsiteY368" fmla="*/ 768825 h 2251151"/>
                <a:gd name="connsiteX369" fmla="*/ 954044 w 6245008"/>
                <a:gd name="connsiteY369" fmla="*/ 613579 h 2251151"/>
                <a:gd name="connsiteX370" fmla="*/ 948998 w 6245008"/>
                <a:gd name="connsiteY370" fmla="*/ 418286 h 2251151"/>
                <a:gd name="connsiteX371" fmla="*/ 1494902 w 6245008"/>
                <a:gd name="connsiteY371" fmla="*/ 418286 h 2251151"/>
                <a:gd name="connsiteX372" fmla="*/ 1492379 w 6245008"/>
                <a:gd name="connsiteY372" fmla="*/ 593573 h 2251151"/>
                <a:gd name="connsiteX373" fmla="*/ 1494902 w 6245008"/>
                <a:gd name="connsiteY373" fmla="*/ 768861 h 2251151"/>
                <a:gd name="connsiteX374" fmla="*/ 1246983 w 6245008"/>
                <a:gd name="connsiteY374" fmla="*/ 768861 h 2251151"/>
                <a:gd name="connsiteX375" fmla="*/ 1246983 w 6245008"/>
                <a:gd name="connsiteY375" fmla="*/ 859010 h 2251151"/>
                <a:gd name="connsiteX376" fmla="*/ 1399707 w 6245008"/>
                <a:gd name="connsiteY376" fmla="*/ 859010 h 2251151"/>
                <a:gd name="connsiteX377" fmla="*/ 1512385 w 6245008"/>
                <a:gd name="connsiteY377" fmla="*/ 851477 h 2251151"/>
                <a:gd name="connsiteX378" fmla="*/ 1512385 w 6245008"/>
                <a:gd name="connsiteY378" fmla="*/ 909077 h 2251151"/>
                <a:gd name="connsiteX379" fmla="*/ 1399707 w 6245008"/>
                <a:gd name="connsiteY379" fmla="*/ 906589 h 2251151"/>
                <a:gd name="connsiteX380" fmla="*/ 1246983 w 6245008"/>
                <a:gd name="connsiteY380" fmla="*/ 906589 h 2251151"/>
                <a:gd name="connsiteX381" fmla="*/ 1246983 w 6245008"/>
                <a:gd name="connsiteY381" fmla="*/ 1011733 h 2251151"/>
                <a:gd name="connsiteX382" fmla="*/ 1339655 w 6245008"/>
                <a:gd name="connsiteY382" fmla="*/ 1011733 h 2251151"/>
                <a:gd name="connsiteX383" fmla="*/ 1339655 w 6245008"/>
                <a:gd name="connsiteY383" fmla="*/ 1011698 h 2251151"/>
                <a:gd name="connsiteX384" fmla="*/ 1339655 w 6245008"/>
                <a:gd name="connsiteY384" fmla="*/ 721246 h 2251151"/>
                <a:gd name="connsiteX385" fmla="*/ 1432292 w 6245008"/>
                <a:gd name="connsiteY385" fmla="*/ 721246 h 2251151"/>
                <a:gd name="connsiteX386" fmla="*/ 1432292 w 6245008"/>
                <a:gd name="connsiteY386" fmla="*/ 621076 h 2251151"/>
                <a:gd name="connsiteX387" fmla="*/ 1246983 w 6245008"/>
                <a:gd name="connsiteY387" fmla="*/ 621076 h 2251151"/>
                <a:gd name="connsiteX388" fmla="*/ 1246983 w 6245008"/>
                <a:gd name="connsiteY388" fmla="*/ 721246 h 2251151"/>
                <a:gd name="connsiteX389" fmla="*/ 1339655 w 6245008"/>
                <a:gd name="connsiteY389" fmla="*/ 721246 h 2251151"/>
                <a:gd name="connsiteX390" fmla="*/ 1339655 w 6245008"/>
                <a:gd name="connsiteY390" fmla="*/ 575984 h 2251151"/>
                <a:gd name="connsiteX391" fmla="*/ 1432292 w 6245008"/>
                <a:gd name="connsiteY391" fmla="*/ 575984 h 2251151"/>
                <a:gd name="connsiteX392" fmla="*/ 1432292 w 6245008"/>
                <a:gd name="connsiteY392" fmla="*/ 465830 h 2251151"/>
                <a:gd name="connsiteX393" fmla="*/ 1246983 w 6245008"/>
                <a:gd name="connsiteY393" fmla="*/ 465830 h 2251151"/>
                <a:gd name="connsiteX394" fmla="*/ 1246983 w 6245008"/>
                <a:gd name="connsiteY394" fmla="*/ 576020 h 2251151"/>
                <a:gd name="connsiteX395" fmla="*/ 1339655 w 6245008"/>
                <a:gd name="connsiteY395" fmla="*/ 576020 h 2251151"/>
                <a:gd name="connsiteX396" fmla="*/ 1339655 w 6245008"/>
                <a:gd name="connsiteY396" fmla="*/ 575984 h 2251151"/>
                <a:gd name="connsiteX397" fmla="*/ 1101757 w 6245008"/>
                <a:gd name="connsiteY397" fmla="*/ 721246 h 2251151"/>
                <a:gd name="connsiteX398" fmla="*/ 1186896 w 6245008"/>
                <a:gd name="connsiteY398" fmla="*/ 721246 h 2251151"/>
                <a:gd name="connsiteX399" fmla="*/ 1186896 w 6245008"/>
                <a:gd name="connsiteY399" fmla="*/ 621076 h 2251151"/>
                <a:gd name="connsiteX400" fmla="*/ 1016619 w 6245008"/>
                <a:gd name="connsiteY400" fmla="*/ 621076 h 2251151"/>
                <a:gd name="connsiteX401" fmla="*/ 1016619 w 6245008"/>
                <a:gd name="connsiteY401" fmla="*/ 721246 h 2251151"/>
                <a:gd name="connsiteX402" fmla="*/ 1101757 w 6245008"/>
                <a:gd name="connsiteY402" fmla="*/ 721246 h 2251151"/>
                <a:gd name="connsiteX403" fmla="*/ 1101757 w 6245008"/>
                <a:gd name="connsiteY403" fmla="*/ 575984 h 2251151"/>
                <a:gd name="connsiteX404" fmla="*/ 1186896 w 6245008"/>
                <a:gd name="connsiteY404" fmla="*/ 575984 h 2251151"/>
                <a:gd name="connsiteX405" fmla="*/ 1186896 w 6245008"/>
                <a:gd name="connsiteY405" fmla="*/ 465830 h 2251151"/>
                <a:gd name="connsiteX406" fmla="*/ 1016619 w 6245008"/>
                <a:gd name="connsiteY406" fmla="*/ 465830 h 2251151"/>
                <a:gd name="connsiteX407" fmla="*/ 1016619 w 6245008"/>
                <a:gd name="connsiteY407" fmla="*/ 576020 h 2251151"/>
                <a:gd name="connsiteX408" fmla="*/ 1101757 w 6245008"/>
                <a:gd name="connsiteY408" fmla="*/ 576020 h 2251151"/>
                <a:gd name="connsiteX409" fmla="*/ 1101757 w 6245008"/>
                <a:gd name="connsiteY409" fmla="*/ 575984 h 2251151"/>
                <a:gd name="connsiteX410" fmla="*/ 463253 w 6245008"/>
                <a:gd name="connsiteY410" fmla="*/ 856451 h 2251151"/>
                <a:gd name="connsiteX411" fmla="*/ 418196 w 6245008"/>
                <a:gd name="connsiteY411" fmla="*/ 856451 h 2251151"/>
                <a:gd name="connsiteX412" fmla="*/ 418196 w 6245008"/>
                <a:gd name="connsiteY412" fmla="*/ 934092 h 2251151"/>
                <a:gd name="connsiteX413" fmla="*/ 358073 w 6245008"/>
                <a:gd name="connsiteY413" fmla="*/ 934092 h 2251151"/>
                <a:gd name="connsiteX414" fmla="*/ 360596 w 6245008"/>
                <a:gd name="connsiteY414" fmla="*/ 753795 h 2251151"/>
                <a:gd name="connsiteX415" fmla="*/ 358073 w 6245008"/>
                <a:gd name="connsiteY415" fmla="*/ 573497 h 2251151"/>
                <a:gd name="connsiteX416" fmla="*/ 570920 w 6245008"/>
                <a:gd name="connsiteY416" fmla="*/ 573497 h 2251151"/>
                <a:gd name="connsiteX417" fmla="*/ 568432 w 6245008"/>
                <a:gd name="connsiteY417" fmla="*/ 738764 h 2251151"/>
                <a:gd name="connsiteX418" fmla="*/ 570920 w 6245008"/>
                <a:gd name="connsiteY418" fmla="*/ 903995 h 2251151"/>
                <a:gd name="connsiteX419" fmla="*/ 510868 w 6245008"/>
                <a:gd name="connsiteY419" fmla="*/ 903995 h 2251151"/>
                <a:gd name="connsiteX420" fmla="*/ 510868 w 6245008"/>
                <a:gd name="connsiteY420" fmla="*/ 856451 h 2251151"/>
                <a:gd name="connsiteX421" fmla="*/ 463253 w 6245008"/>
                <a:gd name="connsiteY421" fmla="*/ 856451 h 2251151"/>
                <a:gd name="connsiteX422" fmla="*/ 463253 w 6245008"/>
                <a:gd name="connsiteY422" fmla="*/ 468317 h 2251151"/>
                <a:gd name="connsiteX423" fmla="*/ 633530 w 6245008"/>
                <a:gd name="connsiteY423" fmla="*/ 468317 h 2251151"/>
                <a:gd name="connsiteX424" fmla="*/ 633530 w 6245008"/>
                <a:gd name="connsiteY424" fmla="*/ 964154 h 2251151"/>
                <a:gd name="connsiteX425" fmla="*/ 616012 w 6245008"/>
                <a:gd name="connsiteY425" fmla="*/ 1009211 h 2251151"/>
                <a:gd name="connsiteX426" fmla="*/ 543381 w 6245008"/>
                <a:gd name="connsiteY426" fmla="*/ 1014221 h 2251151"/>
                <a:gd name="connsiteX427" fmla="*/ 570920 w 6245008"/>
                <a:gd name="connsiteY427" fmla="*/ 1086816 h 2251151"/>
                <a:gd name="connsiteX428" fmla="*/ 666079 w 6245008"/>
                <a:gd name="connsiteY428" fmla="*/ 1064288 h 2251151"/>
                <a:gd name="connsiteX429" fmla="*/ 693617 w 6245008"/>
                <a:gd name="connsiteY429" fmla="*/ 986647 h 2251151"/>
                <a:gd name="connsiteX430" fmla="*/ 693617 w 6245008"/>
                <a:gd name="connsiteY430" fmla="*/ 468317 h 2251151"/>
                <a:gd name="connsiteX431" fmla="*/ 781243 w 6245008"/>
                <a:gd name="connsiteY431" fmla="*/ 470840 h 2251151"/>
                <a:gd name="connsiteX432" fmla="*/ 781243 w 6245008"/>
                <a:gd name="connsiteY432" fmla="*/ 410752 h 2251151"/>
                <a:gd name="connsiteX433" fmla="*/ 701115 w 6245008"/>
                <a:gd name="connsiteY433" fmla="*/ 413240 h 2251151"/>
                <a:gd name="connsiteX434" fmla="*/ 425693 w 6245008"/>
                <a:gd name="connsiteY434" fmla="*/ 413240 h 2251151"/>
                <a:gd name="connsiteX435" fmla="*/ 330534 w 6245008"/>
                <a:gd name="connsiteY435" fmla="*/ 410752 h 2251151"/>
                <a:gd name="connsiteX436" fmla="*/ 330534 w 6245008"/>
                <a:gd name="connsiteY436" fmla="*/ 470840 h 2251151"/>
                <a:gd name="connsiteX437" fmla="*/ 425693 w 6245008"/>
                <a:gd name="connsiteY437" fmla="*/ 468317 h 2251151"/>
                <a:gd name="connsiteX438" fmla="*/ 463253 w 6245008"/>
                <a:gd name="connsiteY438" fmla="*/ 468317 h 2251151"/>
                <a:gd name="connsiteX439" fmla="*/ 182785 w 6245008"/>
                <a:gd name="connsiteY439" fmla="*/ 661123 h 2251151"/>
                <a:gd name="connsiteX440" fmla="*/ 257903 w 6245008"/>
                <a:gd name="connsiteY440" fmla="*/ 798816 h 2251151"/>
                <a:gd name="connsiteX441" fmla="*/ 250406 w 6245008"/>
                <a:gd name="connsiteY441" fmla="*/ 858939 h 2251151"/>
                <a:gd name="connsiteX442" fmla="*/ 177775 w 6245008"/>
                <a:gd name="connsiteY442" fmla="*/ 878944 h 2251151"/>
                <a:gd name="connsiteX443" fmla="*/ 205314 w 6245008"/>
                <a:gd name="connsiteY443" fmla="*/ 946529 h 2251151"/>
                <a:gd name="connsiteX444" fmla="*/ 290452 w 6245008"/>
                <a:gd name="connsiteY444" fmla="*/ 908970 h 2251151"/>
                <a:gd name="connsiteX445" fmla="*/ 325489 w 6245008"/>
                <a:gd name="connsiteY445" fmla="*/ 821344 h 2251151"/>
                <a:gd name="connsiteX446" fmla="*/ 242873 w 6245008"/>
                <a:gd name="connsiteY446" fmla="*/ 656077 h 2251151"/>
                <a:gd name="connsiteX447" fmla="*/ 312981 w 6245008"/>
                <a:gd name="connsiteY447" fmla="*/ 413204 h 2251151"/>
                <a:gd name="connsiteX448" fmla="*/ 87662 w 6245008"/>
                <a:gd name="connsiteY448" fmla="*/ 413204 h 2251151"/>
                <a:gd name="connsiteX449" fmla="*/ 90149 w 6245008"/>
                <a:gd name="connsiteY449" fmla="*/ 731231 h 2251151"/>
                <a:gd name="connsiteX450" fmla="*/ 87662 w 6245008"/>
                <a:gd name="connsiteY450" fmla="*/ 1086781 h 2251151"/>
                <a:gd name="connsiteX451" fmla="*/ 152759 w 6245008"/>
                <a:gd name="connsiteY451" fmla="*/ 1086781 h 2251151"/>
                <a:gd name="connsiteX452" fmla="*/ 152759 w 6245008"/>
                <a:gd name="connsiteY452" fmla="*/ 468317 h 2251151"/>
                <a:gd name="connsiteX453" fmla="*/ 237934 w 6245008"/>
                <a:gd name="connsiteY453" fmla="*/ 468317 h 2251151"/>
                <a:gd name="connsiteX454" fmla="*/ 182785 w 6245008"/>
                <a:gd name="connsiteY454" fmla="*/ 661123 h 225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Lst>
              <a:rect l="l" t="t" r="r" b="b"/>
              <a:pathLst>
                <a:path w="6245008" h="2251151">
                  <a:moveTo>
                    <a:pt x="4649902" y="1129386"/>
                  </a:moveTo>
                  <a:cubicBezTo>
                    <a:pt x="4444624" y="1234530"/>
                    <a:pt x="4249331" y="1317181"/>
                    <a:pt x="3948822" y="1329689"/>
                  </a:cubicBezTo>
                  <a:cubicBezTo>
                    <a:pt x="3558236" y="1322191"/>
                    <a:pt x="3495626" y="1059278"/>
                    <a:pt x="3680934" y="783821"/>
                  </a:cubicBezTo>
                  <a:cubicBezTo>
                    <a:pt x="3856186" y="505876"/>
                    <a:pt x="4134130" y="257958"/>
                    <a:pt x="4577342" y="100224"/>
                  </a:cubicBezTo>
                  <a:cubicBezTo>
                    <a:pt x="4705050" y="55131"/>
                    <a:pt x="4895333" y="2542"/>
                    <a:pt x="5075631" y="54"/>
                  </a:cubicBezTo>
                  <a:cubicBezTo>
                    <a:pt x="5338509" y="-2433"/>
                    <a:pt x="5591438" y="80183"/>
                    <a:pt x="5576443" y="333076"/>
                  </a:cubicBezTo>
                  <a:cubicBezTo>
                    <a:pt x="5566458" y="525917"/>
                    <a:pt x="5288478" y="798816"/>
                    <a:pt x="5143251" y="996632"/>
                  </a:cubicBezTo>
                  <a:cubicBezTo>
                    <a:pt x="5080641" y="1081770"/>
                    <a:pt x="5070656" y="1136883"/>
                    <a:pt x="5175800" y="1131873"/>
                  </a:cubicBezTo>
                  <a:cubicBezTo>
                    <a:pt x="5563899" y="1106822"/>
                    <a:pt x="5914510" y="971616"/>
                    <a:pt x="6239999" y="831365"/>
                  </a:cubicBezTo>
                  <a:cubicBezTo>
                    <a:pt x="6019654" y="981636"/>
                    <a:pt x="4880267" y="1552485"/>
                    <a:pt x="4875363" y="1161899"/>
                  </a:cubicBezTo>
                  <a:cubicBezTo>
                    <a:pt x="4877779" y="1114284"/>
                    <a:pt x="4900343" y="1061730"/>
                    <a:pt x="4935380" y="1006617"/>
                  </a:cubicBezTo>
                  <a:cubicBezTo>
                    <a:pt x="4973009" y="951539"/>
                    <a:pt x="5023041" y="891452"/>
                    <a:pt x="5075631" y="833852"/>
                  </a:cubicBezTo>
                  <a:cubicBezTo>
                    <a:pt x="5153236" y="743703"/>
                    <a:pt x="5346078" y="530892"/>
                    <a:pt x="5408688" y="400661"/>
                  </a:cubicBezTo>
                  <a:cubicBezTo>
                    <a:pt x="5518843" y="157788"/>
                    <a:pt x="5273412" y="145245"/>
                    <a:pt x="5065575" y="70162"/>
                  </a:cubicBezTo>
                  <a:lnTo>
                    <a:pt x="4973009" y="122716"/>
                  </a:lnTo>
                  <a:lnTo>
                    <a:pt x="5028052" y="175271"/>
                  </a:lnTo>
                  <a:cubicBezTo>
                    <a:pt x="4720117" y="227825"/>
                    <a:pt x="4567357" y="277928"/>
                    <a:pt x="4189279" y="410681"/>
                  </a:cubicBezTo>
                  <a:lnTo>
                    <a:pt x="4231813" y="520836"/>
                  </a:lnTo>
                  <a:lnTo>
                    <a:pt x="4101617" y="651067"/>
                  </a:lnTo>
                  <a:cubicBezTo>
                    <a:pt x="4099130" y="646021"/>
                    <a:pt x="4079053" y="643533"/>
                    <a:pt x="4039007" y="621005"/>
                  </a:cubicBezTo>
                  <a:lnTo>
                    <a:pt x="4039007" y="833852"/>
                  </a:lnTo>
                  <a:cubicBezTo>
                    <a:pt x="3871252" y="908970"/>
                    <a:pt x="3723503" y="1039166"/>
                    <a:pt x="3838632" y="1151914"/>
                  </a:cubicBezTo>
                  <a:cubicBezTo>
                    <a:pt x="3851211" y="1161899"/>
                    <a:pt x="3866171" y="1169397"/>
                    <a:pt x="3878750" y="1171884"/>
                  </a:cubicBezTo>
                  <a:cubicBezTo>
                    <a:pt x="4086515" y="1289643"/>
                    <a:pt x="4649902" y="1129386"/>
                    <a:pt x="4649902" y="1129386"/>
                  </a:cubicBezTo>
                  <a:close/>
                  <a:moveTo>
                    <a:pt x="1201927" y="1710290"/>
                  </a:moveTo>
                  <a:lnTo>
                    <a:pt x="1201927" y="1582582"/>
                  </a:lnTo>
                  <a:lnTo>
                    <a:pt x="1389722" y="1582582"/>
                  </a:lnTo>
                  <a:lnTo>
                    <a:pt x="1389722" y="1710290"/>
                  </a:lnTo>
                  <a:lnTo>
                    <a:pt x="1201927" y="1710290"/>
                  </a:lnTo>
                  <a:close/>
                  <a:moveTo>
                    <a:pt x="1206937" y="2238640"/>
                  </a:moveTo>
                  <a:lnTo>
                    <a:pt x="1206937" y="1780398"/>
                  </a:lnTo>
                  <a:lnTo>
                    <a:pt x="1382225" y="1780398"/>
                  </a:lnTo>
                  <a:lnTo>
                    <a:pt x="1382225" y="2238640"/>
                  </a:lnTo>
                  <a:lnTo>
                    <a:pt x="1206937" y="2238640"/>
                  </a:lnTo>
                  <a:close/>
                  <a:moveTo>
                    <a:pt x="3277698" y="1998255"/>
                  </a:moveTo>
                  <a:cubicBezTo>
                    <a:pt x="3277698" y="1955721"/>
                    <a:pt x="3267713" y="1923172"/>
                    <a:pt x="3245220" y="1898121"/>
                  </a:cubicBezTo>
                  <a:cubicBezTo>
                    <a:pt x="3222656" y="1873070"/>
                    <a:pt x="3190107" y="1860562"/>
                    <a:pt x="3152584" y="1860562"/>
                  </a:cubicBezTo>
                  <a:lnTo>
                    <a:pt x="3150096" y="1860562"/>
                  </a:lnTo>
                  <a:cubicBezTo>
                    <a:pt x="3110014" y="1863049"/>
                    <a:pt x="3079953" y="1873070"/>
                    <a:pt x="3057389" y="1898121"/>
                  </a:cubicBezTo>
                  <a:cubicBezTo>
                    <a:pt x="3034896" y="1923172"/>
                    <a:pt x="3024875" y="1958209"/>
                    <a:pt x="3024875" y="2003336"/>
                  </a:cubicBezTo>
                  <a:cubicBezTo>
                    <a:pt x="3024875" y="2048393"/>
                    <a:pt x="3034896" y="2083429"/>
                    <a:pt x="3057389" y="2108481"/>
                  </a:cubicBezTo>
                  <a:cubicBezTo>
                    <a:pt x="3079953" y="2133532"/>
                    <a:pt x="3110014" y="2143517"/>
                    <a:pt x="3150096" y="2143517"/>
                  </a:cubicBezTo>
                  <a:cubicBezTo>
                    <a:pt x="3190143" y="2143517"/>
                    <a:pt x="3222692" y="2131009"/>
                    <a:pt x="3245255" y="2105958"/>
                  </a:cubicBezTo>
                  <a:cubicBezTo>
                    <a:pt x="3267713" y="2080906"/>
                    <a:pt x="3277698" y="2043347"/>
                    <a:pt x="3277698" y="1998255"/>
                  </a:cubicBezTo>
                  <a:close/>
                  <a:moveTo>
                    <a:pt x="3150061" y="1777875"/>
                  </a:moveTo>
                  <a:cubicBezTo>
                    <a:pt x="3173918" y="1772758"/>
                    <a:pt x="3198259" y="1770271"/>
                    <a:pt x="3222656" y="1770378"/>
                  </a:cubicBezTo>
                  <a:cubicBezTo>
                    <a:pt x="3295251" y="1770378"/>
                    <a:pt x="3352851" y="1790419"/>
                    <a:pt x="3395385" y="1832988"/>
                  </a:cubicBezTo>
                  <a:cubicBezTo>
                    <a:pt x="3435503" y="1875593"/>
                    <a:pt x="3457996" y="1933122"/>
                    <a:pt x="3457996" y="2005788"/>
                  </a:cubicBezTo>
                  <a:cubicBezTo>
                    <a:pt x="3457996" y="2083394"/>
                    <a:pt x="3438026" y="2143481"/>
                    <a:pt x="3395385" y="2186015"/>
                  </a:cubicBezTo>
                  <a:cubicBezTo>
                    <a:pt x="3355339" y="2228620"/>
                    <a:pt x="3297739" y="2251113"/>
                    <a:pt x="3225143" y="2251113"/>
                  </a:cubicBezTo>
                  <a:cubicBezTo>
                    <a:pt x="3200092" y="2251113"/>
                    <a:pt x="3175041" y="2246103"/>
                    <a:pt x="3150061" y="2241128"/>
                  </a:cubicBezTo>
                  <a:lnTo>
                    <a:pt x="3112466" y="2226133"/>
                  </a:lnTo>
                  <a:cubicBezTo>
                    <a:pt x="3079917" y="2208579"/>
                    <a:pt x="3049856" y="2186015"/>
                    <a:pt x="3024840" y="2153466"/>
                  </a:cubicBezTo>
                  <a:lnTo>
                    <a:pt x="3024840" y="2203569"/>
                  </a:lnTo>
                  <a:cubicBezTo>
                    <a:pt x="3024840" y="2216148"/>
                    <a:pt x="3022317" y="2228620"/>
                    <a:pt x="3019794" y="2238605"/>
                  </a:cubicBezTo>
                  <a:lnTo>
                    <a:pt x="2844507" y="2238605"/>
                  </a:lnTo>
                  <a:cubicBezTo>
                    <a:pt x="2847030" y="2221051"/>
                    <a:pt x="2847030" y="2203569"/>
                    <a:pt x="2849552" y="2186015"/>
                  </a:cubicBezTo>
                  <a:cubicBezTo>
                    <a:pt x="2849552" y="2168532"/>
                    <a:pt x="2852075" y="2150979"/>
                    <a:pt x="2852075" y="2135984"/>
                  </a:cubicBezTo>
                  <a:lnTo>
                    <a:pt x="2852075" y="1582582"/>
                  </a:lnTo>
                  <a:lnTo>
                    <a:pt x="3024840" y="1582582"/>
                  </a:lnTo>
                  <a:lnTo>
                    <a:pt x="3024840" y="1845460"/>
                  </a:lnTo>
                  <a:cubicBezTo>
                    <a:pt x="3052379" y="1820480"/>
                    <a:pt x="3082405" y="1800403"/>
                    <a:pt x="3114989" y="1787931"/>
                  </a:cubicBezTo>
                  <a:cubicBezTo>
                    <a:pt x="3127532" y="1782956"/>
                    <a:pt x="3137482" y="1780398"/>
                    <a:pt x="3150061" y="1777875"/>
                  </a:cubicBezTo>
                  <a:close/>
                  <a:moveTo>
                    <a:pt x="5143216" y="1835475"/>
                  </a:moveTo>
                  <a:cubicBezTo>
                    <a:pt x="5235852" y="1835475"/>
                    <a:pt x="5310970" y="1913152"/>
                    <a:pt x="5310970" y="2005788"/>
                  </a:cubicBezTo>
                  <a:cubicBezTo>
                    <a:pt x="5310970" y="2098424"/>
                    <a:pt x="5235888" y="2173543"/>
                    <a:pt x="5143216" y="2173543"/>
                  </a:cubicBezTo>
                  <a:cubicBezTo>
                    <a:pt x="5050544" y="2173543"/>
                    <a:pt x="4972974" y="2098460"/>
                    <a:pt x="4972974" y="2005788"/>
                  </a:cubicBezTo>
                  <a:cubicBezTo>
                    <a:pt x="4972974" y="1913116"/>
                    <a:pt x="5050580" y="1835475"/>
                    <a:pt x="5143216" y="1835475"/>
                  </a:cubicBezTo>
                  <a:close/>
                  <a:moveTo>
                    <a:pt x="5143216" y="2251148"/>
                  </a:moveTo>
                  <a:cubicBezTo>
                    <a:pt x="5278421" y="2251148"/>
                    <a:pt x="5388611" y="2140994"/>
                    <a:pt x="5388611" y="2005824"/>
                  </a:cubicBezTo>
                  <a:cubicBezTo>
                    <a:pt x="5388611" y="1868060"/>
                    <a:pt x="5278386" y="1757905"/>
                    <a:pt x="5143216" y="1757905"/>
                  </a:cubicBezTo>
                  <a:cubicBezTo>
                    <a:pt x="5007939" y="1757905"/>
                    <a:pt x="4895297" y="1868060"/>
                    <a:pt x="4895297" y="2005824"/>
                  </a:cubicBezTo>
                  <a:cubicBezTo>
                    <a:pt x="4895333" y="2140994"/>
                    <a:pt x="5007939" y="2251148"/>
                    <a:pt x="5143216" y="2251148"/>
                  </a:cubicBezTo>
                  <a:close/>
                  <a:moveTo>
                    <a:pt x="4241762" y="2168568"/>
                  </a:moveTo>
                  <a:lnTo>
                    <a:pt x="4319439" y="2168568"/>
                  </a:lnTo>
                  <a:lnTo>
                    <a:pt x="4319439" y="2238676"/>
                  </a:lnTo>
                  <a:lnTo>
                    <a:pt x="4241762" y="2238676"/>
                  </a:lnTo>
                  <a:lnTo>
                    <a:pt x="4241762" y="2168568"/>
                  </a:lnTo>
                  <a:close/>
                  <a:moveTo>
                    <a:pt x="4832723" y="2181040"/>
                  </a:moveTo>
                  <a:cubicBezTo>
                    <a:pt x="4807671" y="2201081"/>
                    <a:pt x="4757640" y="2251148"/>
                    <a:pt x="4659994" y="2251148"/>
                  </a:cubicBezTo>
                  <a:cubicBezTo>
                    <a:pt x="4534808" y="2251148"/>
                    <a:pt x="4414598" y="2153502"/>
                    <a:pt x="4414598" y="2005824"/>
                  </a:cubicBezTo>
                  <a:cubicBezTo>
                    <a:pt x="4414598" y="1858075"/>
                    <a:pt x="4534808" y="1757905"/>
                    <a:pt x="4659994" y="1757905"/>
                  </a:cubicBezTo>
                  <a:cubicBezTo>
                    <a:pt x="4752630" y="1757905"/>
                    <a:pt x="4807671" y="1807937"/>
                    <a:pt x="4832723" y="1828013"/>
                  </a:cubicBezTo>
                  <a:cubicBezTo>
                    <a:pt x="4817727" y="1850577"/>
                    <a:pt x="4805184" y="1890623"/>
                    <a:pt x="4800174" y="1908106"/>
                  </a:cubicBezTo>
                  <a:cubicBezTo>
                    <a:pt x="4752630" y="1845496"/>
                    <a:pt x="4695030" y="1835511"/>
                    <a:pt x="4659994" y="1835511"/>
                  </a:cubicBezTo>
                  <a:cubicBezTo>
                    <a:pt x="4567357" y="1835511"/>
                    <a:pt x="4492168" y="1913187"/>
                    <a:pt x="4492168" y="2005824"/>
                  </a:cubicBezTo>
                  <a:cubicBezTo>
                    <a:pt x="4492168" y="2095973"/>
                    <a:pt x="4567322" y="2173578"/>
                    <a:pt x="4659994" y="2173578"/>
                  </a:cubicBezTo>
                  <a:cubicBezTo>
                    <a:pt x="4712548" y="2173578"/>
                    <a:pt x="4762650" y="2151014"/>
                    <a:pt x="4800174" y="2100983"/>
                  </a:cubicBezTo>
                  <a:cubicBezTo>
                    <a:pt x="4810159" y="2140994"/>
                    <a:pt x="4825225" y="2166045"/>
                    <a:pt x="4832723" y="2181040"/>
                  </a:cubicBezTo>
                  <a:close/>
                  <a:moveTo>
                    <a:pt x="5498766" y="2238640"/>
                  </a:moveTo>
                  <a:lnTo>
                    <a:pt x="5498766" y="1780398"/>
                  </a:lnTo>
                  <a:lnTo>
                    <a:pt x="5568874" y="1780398"/>
                  </a:lnTo>
                  <a:lnTo>
                    <a:pt x="5568874" y="1845496"/>
                  </a:lnTo>
                  <a:cubicBezTo>
                    <a:pt x="5583940" y="1823003"/>
                    <a:pt x="5603981" y="1805449"/>
                    <a:pt x="5626474" y="1790454"/>
                  </a:cubicBezTo>
                  <a:cubicBezTo>
                    <a:pt x="5652058" y="1777342"/>
                    <a:pt x="5680379" y="1770484"/>
                    <a:pt x="5709125" y="1770413"/>
                  </a:cubicBezTo>
                  <a:cubicBezTo>
                    <a:pt x="5741674" y="1770413"/>
                    <a:pt x="5769213" y="1777911"/>
                    <a:pt x="5791777" y="1790454"/>
                  </a:cubicBezTo>
                  <a:cubicBezTo>
                    <a:pt x="5814269" y="1805449"/>
                    <a:pt x="5829336" y="1825490"/>
                    <a:pt x="5839321" y="1850542"/>
                  </a:cubicBezTo>
                  <a:cubicBezTo>
                    <a:pt x="5874357" y="1797952"/>
                    <a:pt x="5921972" y="1770378"/>
                    <a:pt x="5979572" y="1770378"/>
                  </a:cubicBezTo>
                  <a:cubicBezTo>
                    <a:pt x="6024629" y="1770378"/>
                    <a:pt x="6059665" y="1782956"/>
                    <a:pt x="6084716" y="1807937"/>
                  </a:cubicBezTo>
                  <a:cubicBezTo>
                    <a:pt x="6109768" y="1832988"/>
                    <a:pt x="6122275" y="1873034"/>
                    <a:pt x="6122275" y="1925624"/>
                  </a:cubicBezTo>
                  <a:lnTo>
                    <a:pt x="6122275" y="2238640"/>
                  </a:lnTo>
                  <a:lnTo>
                    <a:pt x="6044670" y="2238640"/>
                  </a:lnTo>
                  <a:lnTo>
                    <a:pt x="6044670" y="1950675"/>
                  </a:lnTo>
                  <a:cubicBezTo>
                    <a:pt x="6044670" y="1918127"/>
                    <a:pt x="6042182" y="1898086"/>
                    <a:pt x="6037173" y="1883090"/>
                  </a:cubicBezTo>
                  <a:cubicBezTo>
                    <a:pt x="6031629" y="1869623"/>
                    <a:pt x="6021964" y="1858217"/>
                    <a:pt x="6009563" y="1850542"/>
                  </a:cubicBezTo>
                  <a:cubicBezTo>
                    <a:pt x="5995100" y="1842262"/>
                    <a:pt x="5978684" y="1837963"/>
                    <a:pt x="5962019" y="1838034"/>
                  </a:cubicBezTo>
                  <a:cubicBezTo>
                    <a:pt x="5929470" y="1838034"/>
                    <a:pt x="5904418" y="1847948"/>
                    <a:pt x="5881855" y="1870512"/>
                  </a:cubicBezTo>
                  <a:cubicBezTo>
                    <a:pt x="5861884" y="1890552"/>
                    <a:pt x="5849377" y="1925624"/>
                    <a:pt x="5849377" y="1973239"/>
                  </a:cubicBezTo>
                  <a:lnTo>
                    <a:pt x="5849377" y="2238640"/>
                  </a:lnTo>
                  <a:lnTo>
                    <a:pt x="5771700" y="2238640"/>
                  </a:lnTo>
                  <a:lnTo>
                    <a:pt x="5771700" y="1940691"/>
                  </a:lnTo>
                  <a:cubicBezTo>
                    <a:pt x="5771700" y="1905654"/>
                    <a:pt x="5766690" y="1880603"/>
                    <a:pt x="5754146" y="1863014"/>
                  </a:cubicBezTo>
                  <a:cubicBezTo>
                    <a:pt x="5741639" y="1845460"/>
                    <a:pt x="5719110" y="1838034"/>
                    <a:pt x="5691536" y="1838034"/>
                  </a:cubicBezTo>
                  <a:cubicBezTo>
                    <a:pt x="5669044" y="1838034"/>
                    <a:pt x="5649002" y="1842973"/>
                    <a:pt x="5631520" y="1855516"/>
                  </a:cubicBezTo>
                  <a:cubicBezTo>
                    <a:pt x="5611479" y="1865501"/>
                    <a:pt x="5598900" y="1883055"/>
                    <a:pt x="5591402" y="1905619"/>
                  </a:cubicBezTo>
                  <a:cubicBezTo>
                    <a:pt x="5581417" y="1928112"/>
                    <a:pt x="5578895" y="1960660"/>
                    <a:pt x="5578895" y="2000707"/>
                  </a:cubicBezTo>
                  <a:lnTo>
                    <a:pt x="5578895" y="2238605"/>
                  </a:lnTo>
                  <a:lnTo>
                    <a:pt x="5498766" y="2238605"/>
                  </a:lnTo>
                  <a:lnTo>
                    <a:pt x="5498766" y="2238640"/>
                  </a:lnTo>
                  <a:close/>
                  <a:moveTo>
                    <a:pt x="6092214" y="1680229"/>
                  </a:moveTo>
                  <a:lnTo>
                    <a:pt x="6092214" y="1592567"/>
                  </a:lnTo>
                  <a:lnTo>
                    <a:pt x="6059665" y="1592567"/>
                  </a:lnTo>
                  <a:lnTo>
                    <a:pt x="6059665" y="1582582"/>
                  </a:lnTo>
                  <a:lnTo>
                    <a:pt x="6139829" y="1582582"/>
                  </a:lnTo>
                  <a:lnTo>
                    <a:pt x="6139829" y="1592567"/>
                  </a:lnTo>
                  <a:lnTo>
                    <a:pt x="6107280" y="1592567"/>
                  </a:lnTo>
                  <a:lnTo>
                    <a:pt x="6107280" y="1680229"/>
                  </a:lnTo>
                  <a:lnTo>
                    <a:pt x="6092214" y="1680229"/>
                  </a:lnTo>
                  <a:close/>
                  <a:moveTo>
                    <a:pt x="6152337" y="1680229"/>
                  </a:moveTo>
                  <a:lnTo>
                    <a:pt x="6152337" y="1582582"/>
                  </a:lnTo>
                  <a:lnTo>
                    <a:pt x="6172378" y="1582582"/>
                  </a:lnTo>
                  <a:lnTo>
                    <a:pt x="6194871" y="1652690"/>
                  </a:lnTo>
                  <a:cubicBezTo>
                    <a:pt x="6197429" y="1657771"/>
                    <a:pt x="6197429" y="1662746"/>
                    <a:pt x="6199952" y="1665269"/>
                  </a:cubicBezTo>
                  <a:cubicBezTo>
                    <a:pt x="6199952" y="1662782"/>
                    <a:pt x="6202439" y="1657771"/>
                    <a:pt x="6204963" y="1650203"/>
                  </a:cubicBezTo>
                  <a:lnTo>
                    <a:pt x="6227526" y="1582618"/>
                  </a:lnTo>
                  <a:lnTo>
                    <a:pt x="6245009" y="1582618"/>
                  </a:lnTo>
                  <a:lnTo>
                    <a:pt x="6245009" y="1680264"/>
                  </a:lnTo>
                  <a:lnTo>
                    <a:pt x="6232465" y="1680264"/>
                  </a:lnTo>
                  <a:lnTo>
                    <a:pt x="6232465" y="1597684"/>
                  </a:lnTo>
                  <a:lnTo>
                    <a:pt x="6204927" y="1680264"/>
                  </a:lnTo>
                  <a:lnTo>
                    <a:pt x="6192348" y="1680264"/>
                  </a:lnTo>
                  <a:lnTo>
                    <a:pt x="6164880" y="1597684"/>
                  </a:lnTo>
                  <a:lnTo>
                    <a:pt x="6164880" y="1680264"/>
                  </a:lnTo>
                  <a:lnTo>
                    <a:pt x="6152337" y="1680264"/>
                  </a:lnTo>
                  <a:lnTo>
                    <a:pt x="6152337" y="1680229"/>
                  </a:lnTo>
                  <a:close/>
                  <a:moveTo>
                    <a:pt x="3913751" y="2171056"/>
                  </a:moveTo>
                  <a:cubicBezTo>
                    <a:pt x="3896197" y="2198594"/>
                    <a:pt x="3868623" y="2216183"/>
                    <a:pt x="3831099" y="2231143"/>
                  </a:cubicBezTo>
                  <a:cubicBezTo>
                    <a:pt x="3823602" y="2233630"/>
                    <a:pt x="3813617" y="2236153"/>
                    <a:pt x="3806048" y="2238640"/>
                  </a:cubicBezTo>
                  <a:cubicBezTo>
                    <a:pt x="3771652" y="2247098"/>
                    <a:pt x="3736331" y="2251291"/>
                    <a:pt x="3700904" y="2251148"/>
                  </a:cubicBezTo>
                  <a:cubicBezTo>
                    <a:pt x="3643304" y="2251148"/>
                    <a:pt x="3598247" y="2238640"/>
                    <a:pt x="3565698" y="2213589"/>
                  </a:cubicBezTo>
                  <a:cubicBezTo>
                    <a:pt x="3535637" y="2191096"/>
                    <a:pt x="3518083" y="2155989"/>
                    <a:pt x="3518083" y="2110933"/>
                  </a:cubicBezTo>
                  <a:cubicBezTo>
                    <a:pt x="3518083" y="2083394"/>
                    <a:pt x="3525581" y="2058343"/>
                    <a:pt x="3538124" y="2035850"/>
                  </a:cubicBezTo>
                  <a:cubicBezTo>
                    <a:pt x="3550632" y="2015809"/>
                    <a:pt x="3568185" y="1998219"/>
                    <a:pt x="3590678" y="1983260"/>
                  </a:cubicBezTo>
                  <a:cubicBezTo>
                    <a:pt x="3608232" y="1970681"/>
                    <a:pt x="3635806" y="1963219"/>
                    <a:pt x="3668355" y="1958209"/>
                  </a:cubicBezTo>
                  <a:cubicBezTo>
                    <a:pt x="3698416" y="1953198"/>
                    <a:pt x="3743509" y="1950711"/>
                    <a:pt x="3806048" y="1950711"/>
                  </a:cubicBezTo>
                  <a:lnTo>
                    <a:pt x="3911192" y="1950711"/>
                  </a:lnTo>
                  <a:lnTo>
                    <a:pt x="3911192" y="1943213"/>
                  </a:lnTo>
                  <a:lnTo>
                    <a:pt x="3911192" y="1938132"/>
                  </a:lnTo>
                  <a:cubicBezTo>
                    <a:pt x="3911192" y="1913152"/>
                    <a:pt x="3903695" y="1893075"/>
                    <a:pt x="3888699" y="1880603"/>
                  </a:cubicBezTo>
                  <a:cubicBezTo>
                    <a:pt x="3873704" y="1868024"/>
                    <a:pt x="3853663" y="1860562"/>
                    <a:pt x="3826089" y="1860562"/>
                  </a:cubicBezTo>
                  <a:cubicBezTo>
                    <a:pt x="3818591" y="1860562"/>
                    <a:pt x="3811023" y="1863049"/>
                    <a:pt x="3806048" y="1863049"/>
                  </a:cubicBezTo>
                  <a:cubicBezTo>
                    <a:pt x="3783555" y="1863049"/>
                    <a:pt x="3766002" y="1868060"/>
                    <a:pt x="3753494" y="1875628"/>
                  </a:cubicBezTo>
                  <a:cubicBezTo>
                    <a:pt x="3738427" y="1883126"/>
                    <a:pt x="3728442" y="1898121"/>
                    <a:pt x="3725955" y="1918162"/>
                  </a:cubicBezTo>
                  <a:lnTo>
                    <a:pt x="3548145" y="1918162"/>
                  </a:lnTo>
                  <a:cubicBezTo>
                    <a:pt x="3553155" y="1868060"/>
                    <a:pt x="3580694" y="1830500"/>
                    <a:pt x="3625750" y="1805449"/>
                  </a:cubicBezTo>
                  <a:cubicBezTo>
                    <a:pt x="3665868" y="1782956"/>
                    <a:pt x="3725955" y="1772901"/>
                    <a:pt x="3806048" y="1770413"/>
                  </a:cubicBezTo>
                  <a:lnTo>
                    <a:pt x="3828612" y="1770413"/>
                  </a:lnTo>
                  <a:cubicBezTo>
                    <a:pt x="3913751" y="1770413"/>
                    <a:pt x="3978884" y="1785479"/>
                    <a:pt x="4018895" y="1813018"/>
                  </a:cubicBezTo>
                  <a:cubicBezTo>
                    <a:pt x="4058941" y="1840486"/>
                    <a:pt x="4078982" y="1885613"/>
                    <a:pt x="4078982" y="1945701"/>
                  </a:cubicBezTo>
                  <a:lnTo>
                    <a:pt x="4078982" y="2178553"/>
                  </a:lnTo>
                  <a:cubicBezTo>
                    <a:pt x="4078982" y="2191132"/>
                    <a:pt x="4081469" y="2203604"/>
                    <a:pt x="4081469" y="2213589"/>
                  </a:cubicBezTo>
                  <a:cubicBezTo>
                    <a:pt x="4083957" y="2221087"/>
                    <a:pt x="4086480" y="2231143"/>
                    <a:pt x="4088967" y="2238640"/>
                  </a:cubicBezTo>
                  <a:lnTo>
                    <a:pt x="3926223" y="2238640"/>
                  </a:lnTo>
                  <a:cubicBezTo>
                    <a:pt x="3921213" y="2231143"/>
                    <a:pt x="3918725" y="2221087"/>
                    <a:pt x="3916238" y="2211102"/>
                  </a:cubicBezTo>
                  <a:cubicBezTo>
                    <a:pt x="3916238" y="2203604"/>
                    <a:pt x="3913751" y="2191132"/>
                    <a:pt x="3913751" y="2181040"/>
                  </a:cubicBezTo>
                  <a:lnTo>
                    <a:pt x="3913751" y="2171056"/>
                  </a:lnTo>
                  <a:close/>
                  <a:moveTo>
                    <a:pt x="3806048" y="2150979"/>
                  </a:moveTo>
                  <a:cubicBezTo>
                    <a:pt x="3836109" y="2148492"/>
                    <a:pt x="3861161" y="2138471"/>
                    <a:pt x="3878715" y="2123511"/>
                  </a:cubicBezTo>
                  <a:cubicBezTo>
                    <a:pt x="3898684" y="2105958"/>
                    <a:pt x="3911192" y="2078384"/>
                    <a:pt x="3911192" y="2045835"/>
                  </a:cubicBezTo>
                  <a:lnTo>
                    <a:pt x="3911192" y="2035850"/>
                  </a:lnTo>
                  <a:lnTo>
                    <a:pt x="3896197" y="2035850"/>
                  </a:lnTo>
                  <a:cubicBezTo>
                    <a:pt x="3861161" y="2035850"/>
                    <a:pt x="3831099" y="2035850"/>
                    <a:pt x="3806048" y="2038337"/>
                  </a:cubicBezTo>
                  <a:cubicBezTo>
                    <a:pt x="3778581" y="2040825"/>
                    <a:pt x="3758504" y="2043347"/>
                    <a:pt x="3743509" y="2050845"/>
                  </a:cubicBezTo>
                  <a:cubicBezTo>
                    <a:pt x="3715970" y="2058343"/>
                    <a:pt x="3700904" y="2075896"/>
                    <a:pt x="3700904" y="2100947"/>
                  </a:cubicBezTo>
                  <a:cubicBezTo>
                    <a:pt x="3700904" y="2115943"/>
                    <a:pt x="3708401" y="2128415"/>
                    <a:pt x="3723468" y="2138507"/>
                  </a:cubicBezTo>
                  <a:cubicBezTo>
                    <a:pt x="3738463" y="2146004"/>
                    <a:pt x="3761027" y="2151014"/>
                    <a:pt x="3788565" y="2151014"/>
                  </a:cubicBezTo>
                  <a:lnTo>
                    <a:pt x="3806048" y="2150979"/>
                  </a:lnTo>
                  <a:close/>
                  <a:moveTo>
                    <a:pt x="2566633" y="2171056"/>
                  </a:moveTo>
                  <a:cubicBezTo>
                    <a:pt x="2546592" y="2198594"/>
                    <a:pt x="2519054" y="2216183"/>
                    <a:pt x="2481494" y="2231143"/>
                  </a:cubicBezTo>
                  <a:cubicBezTo>
                    <a:pt x="2473997" y="2233630"/>
                    <a:pt x="2466464" y="2236153"/>
                    <a:pt x="2456443" y="2238640"/>
                  </a:cubicBezTo>
                  <a:cubicBezTo>
                    <a:pt x="2426417" y="2246138"/>
                    <a:pt x="2391346" y="2251148"/>
                    <a:pt x="2351299" y="2251148"/>
                  </a:cubicBezTo>
                  <a:cubicBezTo>
                    <a:pt x="2293699" y="2251148"/>
                    <a:pt x="2248643" y="2238640"/>
                    <a:pt x="2218581" y="2213589"/>
                  </a:cubicBezTo>
                  <a:cubicBezTo>
                    <a:pt x="2186032" y="2191096"/>
                    <a:pt x="2171037" y="2155989"/>
                    <a:pt x="2171037" y="2110933"/>
                  </a:cubicBezTo>
                  <a:cubicBezTo>
                    <a:pt x="2171037" y="2083394"/>
                    <a:pt x="2176011" y="2058343"/>
                    <a:pt x="2188555" y="2035850"/>
                  </a:cubicBezTo>
                  <a:cubicBezTo>
                    <a:pt x="2201063" y="2015809"/>
                    <a:pt x="2218581" y="1998219"/>
                    <a:pt x="2241145" y="1983260"/>
                  </a:cubicBezTo>
                  <a:cubicBezTo>
                    <a:pt x="2261150" y="1970681"/>
                    <a:pt x="2286202" y="1963219"/>
                    <a:pt x="2318750" y="1958209"/>
                  </a:cubicBezTo>
                  <a:cubicBezTo>
                    <a:pt x="2348812" y="1953198"/>
                    <a:pt x="2393869" y="1950711"/>
                    <a:pt x="2456479" y="1950711"/>
                  </a:cubicBezTo>
                  <a:lnTo>
                    <a:pt x="2561659" y="1950711"/>
                  </a:lnTo>
                  <a:lnTo>
                    <a:pt x="2561659" y="1943213"/>
                  </a:lnTo>
                  <a:lnTo>
                    <a:pt x="2561659" y="1938132"/>
                  </a:lnTo>
                  <a:cubicBezTo>
                    <a:pt x="2561659" y="1913152"/>
                    <a:pt x="2554161" y="1893075"/>
                    <a:pt x="2539130" y="1880603"/>
                  </a:cubicBezTo>
                  <a:cubicBezTo>
                    <a:pt x="2524100" y="1868024"/>
                    <a:pt x="2504058" y="1860562"/>
                    <a:pt x="2476520" y="1860562"/>
                  </a:cubicBezTo>
                  <a:cubicBezTo>
                    <a:pt x="2469022" y="1860562"/>
                    <a:pt x="2464012" y="1863049"/>
                    <a:pt x="2456479" y="1863049"/>
                  </a:cubicBezTo>
                  <a:cubicBezTo>
                    <a:pt x="2433951" y="1863049"/>
                    <a:pt x="2416433" y="1868060"/>
                    <a:pt x="2403889" y="1875628"/>
                  </a:cubicBezTo>
                  <a:cubicBezTo>
                    <a:pt x="2388894" y="1883126"/>
                    <a:pt x="2381396" y="1898121"/>
                    <a:pt x="2376350" y="1918162"/>
                  </a:cubicBezTo>
                  <a:lnTo>
                    <a:pt x="2198575" y="1918162"/>
                  </a:lnTo>
                  <a:cubicBezTo>
                    <a:pt x="2206108" y="1868060"/>
                    <a:pt x="2231160" y="1830500"/>
                    <a:pt x="2276216" y="1805449"/>
                  </a:cubicBezTo>
                  <a:cubicBezTo>
                    <a:pt x="2318750" y="1782956"/>
                    <a:pt x="2378873" y="1772901"/>
                    <a:pt x="2456479" y="1770413"/>
                  </a:cubicBezTo>
                  <a:lnTo>
                    <a:pt x="2479043" y="1770413"/>
                  </a:lnTo>
                  <a:cubicBezTo>
                    <a:pt x="2564181" y="1770413"/>
                    <a:pt x="2629279" y="1785479"/>
                    <a:pt x="2669326" y="1813018"/>
                  </a:cubicBezTo>
                  <a:cubicBezTo>
                    <a:pt x="2709372" y="1840486"/>
                    <a:pt x="2731936" y="1885613"/>
                    <a:pt x="2731936" y="1945701"/>
                  </a:cubicBezTo>
                  <a:lnTo>
                    <a:pt x="2731936" y="2213589"/>
                  </a:lnTo>
                  <a:cubicBezTo>
                    <a:pt x="2734423" y="2221087"/>
                    <a:pt x="2736946" y="2231143"/>
                    <a:pt x="2739434" y="2238640"/>
                  </a:cubicBezTo>
                  <a:lnTo>
                    <a:pt x="2576654" y="2238640"/>
                  </a:lnTo>
                  <a:cubicBezTo>
                    <a:pt x="2571544" y="2230361"/>
                    <a:pt x="2568929" y="2220802"/>
                    <a:pt x="2569121" y="2211102"/>
                  </a:cubicBezTo>
                  <a:cubicBezTo>
                    <a:pt x="2566669" y="2203604"/>
                    <a:pt x="2566669" y="2191132"/>
                    <a:pt x="2566669" y="2181040"/>
                  </a:cubicBezTo>
                  <a:lnTo>
                    <a:pt x="2566669" y="2171056"/>
                  </a:lnTo>
                  <a:lnTo>
                    <a:pt x="2566633" y="2171056"/>
                  </a:lnTo>
                  <a:close/>
                  <a:moveTo>
                    <a:pt x="2456408" y="2150979"/>
                  </a:moveTo>
                  <a:cubicBezTo>
                    <a:pt x="2488992" y="2148492"/>
                    <a:pt x="2511485" y="2138471"/>
                    <a:pt x="2529039" y="2123511"/>
                  </a:cubicBezTo>
                  <a:cubicBezTo>
                    <a:pt x="2551567" y="2105958"/>
                    <a:pt x="2561588" y="2078384"/>
                    <a:pt x="2561588" y="2045835"/>
                  </a:cubicBezTo>
                  <a:lnTo>
                    <a:pt x="2561588" y="2035850"/>
                  </a:lnTo>
                  <a:lnTo>
                    <a:pt x="2546557" y="2035850"/>
                  </a:lnTo>
                  <a:cubicBezTo>
                    <a:pt x="2511485" y="2035850"/>
                    <a:pt x="2481459" y="2035850"/>
                    <a:pt x="2456408" y="2038337"/>
                  </a:cubicBezTo>
                  <a:cubicBezTo>
                    <a:pt x="2431357" y="2040825"/>
                    <a:pt x="2411316" y="2043347"/>
                    <a:pt x="2396320" y="2050845"/>
                  </a:cubicBezTo>
                  <a:cubicBezTo>
                    <a:pt x="2366259" y="2058343"/>
                    <a:pt x="2353751" y="2075896"/>
                    <a:pt x="2353751" y="2100947"/>
                  </a:cubicBezTo>
                  <a:cubicBezTo>
                    <a:pt x="2353751" y="2115943"/>
                    <a:pt x="2361249" y="2128415"/>
                    <a:pt x="2373756" y="2138507"/>
                  </a:cubicBezTo>
                  <a:cubicBezTo>
                    <a:pt x="2388823" y="2146004"/>
                    <a:pt x="2411316" y="2151014"/>
                    <a:pt x="2441377" y="2151014"/>
                  </a:cubicBezTo>
                  <a:lnTo>
                    <a:pt x="2456408" y="2150979"/>
                  </a:lnTo>
                  <a:close/>
                  <a:moveTo>
                    <a:pt x="1928093" y="1998255"/>
                  </a:moveTo>
                  <a:cubicBezTo>
                    <a:pt x="1928093" y="1955721"/>
                    <a:pt x="1918073" y="1923172"/>
                    <a:pt x="1895509" y="1898121"/>
                  </a:cubicBezTo>
                  <a:cubicBezTo>
                    <a:pt x="1872980" y="1873070"/>
                    <a:pt x="1842954" y="1860562"/>
                    <a:pt x="1802908" y="1860562"/>
                  </a:cubicBezTo>
                  <a:cubicBezTo>
                    <a:pt x="1760338" y="1863049"/>
                    <a:pt x="1730277" y="1873070"/>
                    <a:pt x="1707749" y="1898121"/>
                  </a:cubicBezTo>
                  <a:cubicBezTo>
                    <a:pt x="1685185" y="1923172"/>
                    <a:pt x="1675164" y="1958209"/>
                    <a:pt x="1675164" y="2003336"/>
                  </a:cubicBezTo>
                  <a:cubicBezTo>
                    <a:pt x="1675164" y="2048393"/>
                    <a:pt x="1685185" y="2083429"/>
                    <a:pt x="1707749" y="2108481"/>
                  </a:cubicBezTo>
                  <a:cubicBezTo>
                    <a:pt x="1730277" y="2133532"/>
                    <a:pt x="1762826" y="2143517"/>
                    <a:pt x="1800385" y="2143517"/>
                  </a:cubicBezTo>
                  <a:lnTo>
                    <a:pt x="1802872" y="2143517"/>
                  </a:lnTo>
                  <a:cubicBezTo>
                    <a:pt x="1842919" y="2143517"/>
                    <a:pt x="1872980" y="2131009"/>
                    <a:pt x="1895473" y="2105958"/>
                  </a:cubicBezTo>
                  <a:cubicBezTo>
                    <a:pt x="1918073" y="2080906"/>
                    <a:pt x="1928093" y="2043347"/>
                    <a:pt x="1928093" y="1998255"/>
                  </a:cubicBezTo>
                  <a:close/>
                  <a:moveTo>
                    <a:pt x="1802908" y="1777875"/>
                  </a:moveTo>
                  <a:cubicBezTo>
                    <a:pt x="1825927" y="1772758"/>
                    <a:pt x="1849439" y="1770271"/>
                    <a:pt x="1873016" y="1770378"/>
                  </a:cubicBezTo>
                  <a:cubicBezTo>
                    <a:pt x="1945647" y="1770378"/>
                    <a:pt x="2003247" y="1790419"/>
                    <a:pt x="2045781" y="1832988"/>
                  </a:cubicBezTo>
                  <a:cubicBezTo>
                    <a:pt x="2088314" y="1875593"/>
                    <a:pt x="2108391" y="1933122"/>
                    <a:pt x="2108391" y="2005788"/>
                  </a:cubicBezTo>
                  <a:cubicBezTo>
                    <a:pt x="2108391" y="2083394"/>
                    <a:pt x="2088350" y="2143481"/>
                    <a:pt x="2048339" y="2186015"/>
                  </a:cubicBezTo>
                  <a:cubicBezTo>
                    <a:pt x="2005734" y="2228620"/>
                    <a:pt x="1950657" y="2251113"/>
                    <a:pt x="1878026" y="2251113"/>
                  </a:cubicBezTo>
                  <a:cubicBezTo>
                    <a:pt x="1850488" y="2251113"/>
                    <a:pt x="1825472" y="2246103"/>
                    <a:pt x="1802943" y="2241128"/>
                  </a:cubicBezTo>
                  <a:cubicBezTo>
                    <a:pt x="1790091" y="2237006"/>
                    <a:pt x="1777540" y="2231996"/>
                    <a:pt x="1765384" y="2226133"/>
                  </a:cubicBezTo>
                  <a:cubicBezTo>
                    <a:pt x="1730313" y="2208579"/>
                    <a:pt x="1700287" y="2186015"/>
                    <a:pt x="1677723" y="2153466"/>
                  </a:cubicBezTo>
                  <a:lnTo>
                    <a:pt x="1677723" y="2168532"/>
                  </a:lnTo>
                  <a:cubicBezTo>
                    <a:pt x="1677723" y="2181040"/>
                    <a:pt x="1677723" y="2191096"/>
                    <a:pt x="1675200" y="2203569"/>
                  </a:cubicBezTo>
                  <a:cubicBezTo>
                    <a:pt x="1675200" y="2216148"/>
                    <a:pt x="1672712" y="2228620"/>
                    <a:pt x="1672712" y="2238605"/>
                  </a:cubicBezTo>
                  <a:lnTo>
                    <a:pt x="1494937" y="2238605"/>
                  </a:lnTo>
                  <a:cubicBezTo>
                    <a:pt x="1497460" y="2221051"/>
                    <a:pt x="1499948" y="2203569"/>
                    <a:pt x="1499948" y="2186015"/>
                  </a:cubicBezTo>
                  <a:cubicBezTo>
                    <a:pt x="1502471" y="2168532"/>
                    <a:pt x="1502471" y="2150979"/>
                    <a:pt x="1502471" y="2135984"/>
                  </a:cubicBezTo>
                  <a:lnTo>
                    <a:pt x="1502471" y="1582582"/>
                  </a:lnTo>
                  <a:lnTo>
                    <a:pt x="1677758" y="1582582"/>
                  </a:lnTo>
                  <a:lnTo>
                    <a:pt x="1677758" y="1845460"/>
                  </a:lnTo>
                  <a:cubicBezTo>
                    <a:pt x="1702664" y="1820409"/>
                    <a:pt x="1732519" y="1800794"/>
                    <a:pt x="1765420" y="1787931"/>
                  </a:cubicBezTo>
                  <a:cubicBezTo>
                    <a:pt x="1777857" y="1782956"/>
                    <a:pt x="1790364" y="1780398"/>
                    <a:pt x="1802908" y="1777875"/>
                  </a:cubicBezTo>
                  <a:close/>
                  <a:moveTo>
                    <a:pt x="438201" y="1582582"/>
                  </a:moveTo>
                  <a:lnTo>
                    <a:pt x="565909" y="1582582"/>
                  </a:lnTo>
                  <a:lnTo>
                    <a:pt x="886423" y="2238640"/>
                  </a:lnTo>
                  <a:lnTo>
                    <a:pt x="676099" y="2238640"/>
                  </a:lnTo>
                  <a:lnTo>
                    <a:pt x="618499" y="2105958"/>
                  </a:lnTo>
                  <a:lnTo>
                    <a:pt x="260462" y="2105958"/>
                  </a:lnTo>
                  <a:lnTo>
                    <a:pt x="197887" y="2238640"/>
                  </a:lnTo>
                  <a:lnTo>
                    <a:pt x="0" y="2238640"/>
                  </a:lnTo>
                  <a:lnTo>
                    <a:pt x="343078" y="1582582"/>
                  </a:lnTo>
                  <a:lnTo>
                    <a:pt x="438201" y="1582582"/>
                  </a:lnTo>
                  <a:close/>
                  <a:moveTo>
                    <a:pt x="438201" y="1978250"/>
                  </a:moveTo>
                  <a:lnTo>
                    <a:pt x="558412" y="1978250"/>
                  </a:lnTo>
                  <a:lnTo>
                    <a:pt x="445699" y="1725356"/>
                  </a:lnTo>
                  <a:lnTo>
                    <a:pt x="438201" y="1737864"/>
                  </a:lnTo>
                  <a:lnTo>
                    <a:pt x="320478" y="1978285"/>
                  </a:lnTo>
                  <a:lnTo>
                    <a:pt x="438201" y="1978285"/>
                  </a:lnTo>
                  <a:lnTo>
                    <a:pt x="438201" y="1978250"/>
                  </a:lnTo>
                  <a:close/>
                  <a:moveTo>
                    <a:pt x="916485" y="2238640"/>
                  </a:moveTo>
                  <a:lnTo>
                    <a:pt x="916485" y="1582582"/>
                  </a:lnTo>
                  <a:lnTo>
                    <a:pt x="1091772" y="1582582"/>
                  </a:lnTo>
                  <a:lnTo>
                    <a:pt x="1091772" y="2238640"/>
                  </a:lnTo>
                  <a:lnTo>
                    <a:pt x="916485" y="2238640"/>
                  </a:lnTo>
                  <a:close/>
                  <a:moveTo>
                    <a:pt x="463253" y="626087"/>
                  </a:moveTo>
                  <a:lnTo>
                    <a:pt x="418196" y="626087"/>
                  </a:lnTo>
                  <a:lnTo>
                    <a:pt x="418196" y="801374"/>
                  </a:lnTo>
                  <a:lnTo>
                    <a:pt x="510868" y="801374"/>
                  </a:lnTo>
                  <a:lnTo>
                    <a:pt x="510868" y="626087"/>
                  </a:lnTo>
                  <a:lnTo>
                    <a:pt x="463253" y="626087"/>
                  </a:lnTo>
                  <a:close/>
                  <a:moveTo>
                    <a:pt x="2967240" y="1009211"/>
                  </a:moveTo>
                  <a:lnTo>
                    <a:pt x="3052379" y="1009211"/>
                  </a:lnTo>
                  <a:cubicBezTo>
                    <a:pt x="3079917" y="1009211"/>
                    <a:pt x="3099958" y="1001677"/>
                    <a:pt x="3107456" y="986647"/>
                  </a:cubicBezTo>
                  <a:cubicBezTo>
                    <a:pt x="3117476" y="974139"/>
                    <a:pt x="3124974" y="941554"/>
                    <a:pt x="3132507" y="891523"/>
                  </a:cubicBezTo>
                  <a:cubicBezTo>
                    <a:pt x="3150061" y="914052"/>
                    <a:pt x="3177564" y="929082"/>
                    <a:pt x="3207590" y="934092"/>
                  </a:cubicBezTo>
                  <a:cubicBezTo>
                    <a:pt x="3190107" y="999190"/>
                    <a:pt x="3172554" y="1036785"/>
                    <a:pt x="3157558" y="1046770"/>
                  </a:cubicBezTo>
                  <a:cubicBezTo>
                    <a:pt x="3142528" y="1059278"/>
                    <a:pt x="3114989" y="1064288"/>
                    <a:pt x="3072420" y="1064288"/>
                  </a:cubicBezTo>
                  <a:lnTo>
                    <a:pt x="2684285" y="1064288"/>
                  </a:lnTo>
                  <a:cubicBezTo>
                    <a:pt x="2611690" y="1064288"/>
                    <a:pt x="2576618" y="1034262"/>
                    <a:pt x="2576618" y="974139"/>
                  </a:cubicBezTo>
                  <a:lnTo>
                    <a:pt x="2576618" y="538425"/>
                  </a:lnTo>
                  <a:cubicBezTo>
                    <a:pt x="2576618" y="505876"/>
                    <a:pt x="2574131" y="468317"/>
                    <a:pt x="2571608" y="425748"/>
                  </a:cubicBezTo>
                  <a:lnTo>
                    <a:pt x="3119964" y="425748"/>
                  </a:lnTo>
                  <a:cubicBezTo>
                    <a:pt x="3117476" y="470840"/>
                    <a:pt x="3117476" y="530927"/>
                    <a:pt x="3117476" y="606045"/>
                  </a:cubicBezTo>
                  <a:cubicBezTo>
                    <a:pt x="3117476" y="681164"/>
                    <a:pt x="3117476" y="741251"/>
                    <a:pt x="3119964" y="788866"/>
                  </a:cubicBezTo>
                  <a:lnTo>
                    <a:pt x="3054901" y="788866"/>
                  </a:lnTo>
                  <a:lnTo>
                    <a:pt x="3054901" y="738764"/>
                  </a:lnTo>
                  <a:lnTo>
                    <a:pt x="2639229" y="738764"/>
                  </a:lnTo>
                  <a:lnTo>
                    <a:pt x="2639229" y="941590"/>
                  </a:lnTo>
                  <a:cubicBezTo>
                    <a:pt x="2639229" y="986682"/>
                    <a:pt x="2664280" y="1009211"/>
                    <a:pt x="2711859" y="1009211"/>
                  </a:cubicBezTo>
                  <a:lnTo>
                    <a:pt x="2967240" y="1009211"/>
                  </a:lnTo>
                  <a:close/>
                  <a:moveTo>
                    <a:pt x="2967240" y="681164"/>
                  </a:moveTo>
                  <a:lnTo>
                    <a:pt x="3054901" y="681164"/>
                  </a:lnTo>
                  <a:lnTo>
                    <a:pt x="3054901" y="483348"/>
                  </a:lnTo>
                  <a:lnTo>
                    <a:pt x="2877091" y="483348"/>
                  </a:lnTo>
                  <a:lnTo>
                    <a:pt x="2877091" y="681164"/>
                  </a:lnTo>
                  <a:lnTo>
                    <a:pt x="2967240" y="681164"/>
                  </a:lnTo>
                  <a:close/>
                  <a:moveTo>
                    <a:pt x="2729378" y="681164"/>
                  </a:moveTo>
                  <a:lnTo>
                    <a:pt x="2817004" y="681164"/>
                  </a:lnTo>
                  <a:lnTo>
                    <a:pt x="2817004" y="483348"/>
                  </a:lnTo>
                  <a:lnTo>
                    <a:pt x="2639229" y="483348"/>
                  </a:lnTo>
                  <a:lnTo>
                    <a:pt x="2639229" y="681164"/>
                  </a:lnTo>
                  <a:lnTo>
                    <a:pt x="2729378" y="681164"/>
                  </a:lnTo>
                  <a:close/>
                  <a:moveTo>
                    <a:pt x="2153448" y="1009211"/>
                  </a:moveTo>
                  <a:lnTo>
                    <a:pt x="2238586" y="1009211"/>
                  </a:lnTo>
                  <a:cubicBezTo>
                    <a:pt x="2266125" y="1009211"/>
                    <a:pt x="2286166" y="1001677"/>
                    <a:pt x="2293664" y="986647"/>
                  </a:cubicBezTo>
                  <a:cubicBezTo>
                    <a:pt x="2303720" y="974139"/>
                    <a:pt x="2311182" y="941554"/>
                    <a:pt x="2318715" y="891523"/>
                  </a:cubicBezTo>
                  <a:cubicBezTo>
                    <a:pt x="2338756" y="914052"/>
                    <a:pt x="2363843" y="929082"/>
                    <a:pt x="2393833" y="934092"/>
                  </a:cubicBezTo>
                  <a:cubicBezTo>
                    <a:pt x="2376315" y="999190"/>
                    <a:pt x="2358797" y="1036785"/>
                    <a:pt x="2343766" y="1046770"/>
                  </a:cubicBezTo>
                  <a:cubicBezTo>
                    <a:pt x="2328735" y="1059278"/>
                    <a:pt x="2301161" y="1064288"/>
                    <a:pt x="2258627" y="1064288"/>
                  </a:cubicBezTo>
                  <a:lnTo>
                    <a:pt x="1870493" y="1064288"/>
                  </a:lnTo>
                  <a:cubicBezTo>
                    <a:pt x="1797898" y="1064288"/>
                    <a:pt x="1762826" y="1034262"/>
                    <a:pt x="1762826" y="974139"/>
                  </a:cubicBezTo>
                  <a:lnTo>
                    <a:pt x="1762826" y="538425"/>
                  </a:lnTo>
                  <a:cubicBezTo>
                    <a:pt x="1762826" y="505876"/>
                    <a:pt x="1760303" y="468317"/>
                    <a:pt x="1760303" y="425748"/>
                  </a:cubicBezTo>
                  <a:lnTo>
                    <a:pt x="2306207" y="425748"/>
                  </a:lnTo>
                  <a:cubicBezTo>
                    <a:pt x="2303720" y="470840"/>
                    <a:pt x="2303720" y="530927"/>
                    <a:pt x="2303720" y="606045"/>
                  </a:cubicBezTo>
                  <a:cubicBezTo>
                    <a:pt x="2303720" y="681164"/>
                    <a:pt x="2303720" y="741251"/>
                    <a:pt x="2306207" y="788866"/>
                  </a:cubicBezTo>
                  <a:lnTo>
                    <a:pt x="2241109" y="788866"/>
                  </a:lnTo>
                  <a:lnTo>
                    <a:pt x="2241109" y="738764"/>
                  </a:lnTo>
                  <a:lnTo>
                    <a:pt x="1825401" y="738764"/>
                  </a:lnTo>
                  <a:lnTo>
                    <a:pt x="1825401" y="941590"/>
                  </a:lnTo>
                  <a:cubicBezTo>
                    <a:pt x="1825401" y="986682"/>
                    <a:pt x="1850452" y="1009211"/>
                    <a:pt x="1898031" y="1009211"/>
                  </a:cubicBezTo>
                  <a:lnTo>
                    <a:pt x="2153448" y="1009211"/>
                  </a:lnTo>
                  <a:close/>
                  <a:moveTo>
                    <a:pt x="2153448" y="681164"/>
                  </a:moveTo>
                  <a:lnTo>
                    <a:pt x="2241109" y="681164"/>
                  </a:lnTo>
                  <a:lnTo>
                    <a:pt x="2241109" y="483348"/>
                  </a:lnTo>
                  <a:lnTo>
                    <a:pt x="2063299" y="483348"/>
                  </a:lnTo>
                  <a:lnTo>
                    <a:pt x="2063299" y="681164"/>
                  </a:lnTo>
                  <a:lnTo>
                    <a:pt x="2153448" y="681164"/>
                  </a:lnTo>
                  <a:close/>
                  <a:moveTo>
                    <a:pt x="1915550" y="681164"/>
                  </a:moveTo>
                  <a:lnTo>
                    <a:pt x="2003211" y="681164"/>
                  </a:lnTo>
                  <a:lnTo>
                    <a:pt x="2003211" y="483348"/>
                  </a:lnTo>
                  <a:lnTo>
                    <a:pt x="1825401" y="483348"/>
                  </a:lnTo>
                  <a:lnTo>
                    <a:pt x="1825401" y="681164"/>
                  </a:lnTo>
                  <a:lnTo>
                    <a:pt x="1915550" y="681164"/>
                  </a:lnTo>
                  <a:close/>
                  <a:moveTo>
                    <a:pt x="1339655" y="1011698"/>
                  </a:moveTo>
                  <a:lnTo>
                    <a:pt x="1469886" y="1011698"/>
                  </a:lnTo>
                  <a:cubicBezTo>
                    <a:pt x="1504922" y="1009211"/>
                    <a:pt x="1542481" y="1009211"/>
                    <a:pt x="1585051" y="1009211"/>
                  </a:cubicBezTo>
                  <a:lnTo>
                    <a:pt x="1585051" y="1069298"/>
                  </a:lnTo>
                  <a:cubicBezTo>
                    <a:pt x="1546845" y="1064515"/>
                    <a:pt x="1508391" y="1062000"/>
                    <a:pt x="1469886" y="1061765"/>
                  </a:cubicBezTo>
                  <a:lnTo>
                    <a:pt x="994090" y="1061765"/>
                  </a:lnTo>
                  <a:cubicBezTo>
                    <a:pt x="956531" y="1061765"/>
                    <a:pt x="911439" y="1064252"/>
                    <a:pt x="863895" y="1069298"/>
                  </a:cubicBezTo>
                  <a:lnTo>
                    <a:pt x="863895" y="1009211"/>
                  </a:lnTo>
                  <a:cubicBezTo>
                    <a:pt x="913962" y="1009211"/>
                    <a:pt x="956496" y="1009211"/>
                    <a:pt x="994090" y="1011698"/>
                  </a:cubicBezTo>
                  <a:lnTo>
                    <a:pt x="1186896" y="1011698"/>
                  </a:lnTo>
                  <a:lnTo>
                    <a:pt x="1186896" y="906554"/>
                  </a:lnTo>
                  <a:lnTo>
                    <a:pt x="1044193" y="906554"/>
                  </a:lnTo>
                  <a:cubicBezTo>
                    <a:pt x="1014131" y="906554"/>
                    <a:pt x="976572" y="906554"/>
                    <a:pt x="934003" y="909041"/>
                  </a:cubicBezTo>
                  <a:lnTo>
                    <a:pt x="934003" y="851441"/>
                  </a:lnTo>
                  <a:cubicBezTo>
                    <a:pt x="976572" y="853929"/>
                    <a:pt x="1014131" y="856451"/>
                    <a:pt x="1044193" y="858974"/>
                  </a:cubicBezTo>
                  <a:lnTo>
                    <a:pt x="1186932" y="858974"/>
                  </a:lnTo>
                  <a:lnTo>
                    <a:pt x="1186932" y="768825"/>
                  </a:lnTo>
                  <a:lnTo>
                    <a:pt x="948998" y="768825"/>
                  </a:lnTo>
                  <a:cubicBezTo>
                    <a:pt x="951521" y="726256"/>
                    <a:pt x="954044" y="673666"/>
                    <a:pt x="954044" y="613579"/>
                  </a:cubicBezTo>
                  <a:cubicBezTo>
                    <a:pt x="954044" y="555979"/>
                    <a:pt x="954044" y="488393"/>
                    <a:pt x="948998" y="418286"/>
                  </a:cubicBezTo>
                  <a:lnTo>
                    <a:pt x="1494902" y="418286"/>
                  </a:lnTo>
                  <a:cubicBezTo>
                    <a:pt x="1492379" y="460855"/>
                    <a:pt x="1492379" y="520942"/>
                    <a:pt x="1492379" y="593573"/>
                  </a:cubicBezTo>
                  <a:cubicBezTo>
                    <a:pt x="1492379" y="666168"/>
                    <a:pt x="1492379" y="726256"/>
                    <a:pt x="1494902" y="768861"/>
                  </a:cubicBezTo>
                  <a:lnTo>
                    <a:pt x="1246983" y="768861"/>
                  </a:lnTo>
                  <a:lnTo>
                    <a:pt x="1246983" y="859010"/>
                  </a:lnTo>
                  <a:lnTo>
                    <a:pt x="1399707" y="859010"/>
                  </a:lnTo>
                  <a:cubicBezTo>
                    <a:pt x="1437231" y="855975"/>
                    <a:pt x="1474793" y="853467"/>
                    <a:pt x="1512385" y="851477"/>
                  </a:cubicBezTo>
                  <a:lnTo>
                    <a:pt x="1512385" y="909077"/>
                  </a:lnTo>
                  <a:cubicBezTo>
                    <a:pt x="1467292" y="906589"/>
                    <a:pt x="1429769" y="906589"/>
                    <a:pt x="1399707" y="906589"/>
                  </a:cubicBezTo>
                  <a:lnTo>
                    <a:pt x="1246983" y="906589"/>
                  </a:lnTo>
                  <a:lnTo>
                    <a:pt x="1246983" y="1011733"/>
                  </a:lnTo>
                  <a:lnTo>
                    <a:pt x="1339655" y="1011733"/>
                  </a:lnTo>
                  <a:lnTo>
                    <a:pt x="1339655" y="1011698"/>
                  </a:lnTo>
                  <a:close/>
                  <a:moveTo>
                    <a:pt x="1339655" y="721246"/>
                  </a:moveTo>
                  <a:lnTo>
                    <a:pt x="1432292" y="721246"/>
                  </a:lnTo>
                  <a:lnTo>
                    <a:pt x="1432292" y="621076"/>
                  </a:lnTo>
                  <a:lnTo>
                    <a:pt x="1246983" y="621076"/>
                  </a:lnTo>
                  <a:lnTo>
                    <a:pt x="1246983" y="721246"/>
                  </a:lnTo>
                  <a:lnTo>
                    <a:pt x="1339655" y="721246"/>
                  </a:lnTo>
                  <a:close/>
                  <a:moveTo>
                    <a:pt x="1339655" y="575984"/>
                  </a:moveTo>
                  <a:lnTo>
                    <a:pt x="1432292" y="575984"/>
                  </a:lnTo>
                  <a:lnTo>
                    <a:pt x="1432292" y="465830"/>
                  </a:lnTo>
                  <a:lnTo>
                    <a:pt x="1246983" y="465830"/>
                  </a:lnTo>
                  <a:lnTo>
                    <a:pt x="1246983" y="576020"/>
                  </a:lnTo>
                  <a:lnTo>
                    <a:pt x="1339655" y="576020"/>
                  </a:lnTo>
                  <a:lnTo>
                    <a:pt x="1339655" y="575984"/>
                  </a:lnTo>
                  <a:close/>
                  <a:moveTo>
                    <a:pt x="1101757" y="721246"/>
                  </a:moveTo>
                  <a:lnTo>
                    <a:pt x="1186896" y="721246"/>
                  </a:lnTo>
                  <a:lnTo>
                    <a:pt x="1186896" y="621076"/>
                  </a:lnTo>
                  <a:lnTo>
                    <a:pt x="1016619" y="621076"/>
                  </a:lnTo>
                  <a:lnTo>
                    <a:pt x="1016619" y="721246"/>
                  </a:lnTo>
                  <a:lnTo>
                    <a:pt x="1101757" y="721246"/>
                  </a:lnTo>
                  <a:close/>
                  <a:moveTo>
                    <a:pt x="1101757" y="575984"/>
                  </a:moveTo>
                  <a:lnTo>
                    <a:pt x="1186896" y="575984"/>
                  </a:lnTo>
                  <a:lnTo>
                    <a:pt x="1186896" y="465830"/>
                  </a:lnTo>
                  <a:lnTo>
                    <a:pt x="1016619" y="465830"/>
                  </a:lnTo>
                  <a:lnTo>
                    <a:pt x="1016619" y="576020"/>
                  </a:lnTo>
                  <a:lnTo>
                    <a:pt x="1101757" y="576020"/>
                  </a:lnTo>
                  <a:lnTo>
                    <a:pt x="1101757" y="575984"/>
                  </a:lnTo>
                  <a:close/>
                  <a:moveTo>
                    <a:pt x="463253" y="856451"/>
                  </a:moveTo>
                  <a:lnTo>
                    <a:pt x="418196" y="856451"/>
                  </a:lnTo>
                  <a:lnTo>
                    <a:pt x="418196" y="934092"/>
                  </a:lnTo>
                  <a:lnTo>
                    <a:pt x="358073" y="934092"/>
                  </a:lnTo>
                  <a:cubicBezTo>
                    <a:pt x="360596" y="901544"/>
                    <a:pt x="360596" y="841456"/>
                    <a:pt x="360596" y="753795"/>
                  </a:cubicBezTo>
                  <a:cubicBezTo>
                    <a:pt x="360596" y="666133"/>
                    <a:pt x="360596" y="606045"/>
                    <a:pt x="358073" y="573497"/>
                  </a:cubicBezTo>
                  <a:lnTo>
                    <a:pt x="570920" y="573497"/>
                  </a:lnTo>
                  <a:cubicBezTo>
                    <a:pt x="568432" y="613543"/>
                    <a:pt x="568432" y="668656"/>
                    <a:pt x="568432" y="738764"/>
                  </a:cubicBezTo>
                  <a:cubicBezTo>
                    <a:pt x="568432" y="808872"/>
                    <a:pt x="568432" y="863949"/>
                    <a:pt x="570920" y="903995"/>
                  </a:cubicBezTo>
                  <a:lnTo>
                    <a:pt x="510868" y="903995"/>
                  </a:lnTo>
                  <a:lnTo>
                    <a:pt x="510868" y="856451"/>
                  </a:lnTo>
                  <a:lnTo>
                    <a:pt x="463253" y="856451"/>
                  </a:lnTo>
                  <a:close/>
                  <a:moveTo>
                    <a:pt x="463253" y="468317"/>
                  </a:moveTo>
                  <a:lnTo>
                    <a:pt x="633530" y="468317"/>
                  </a:lnTo>
                  <a:lnTo>
                    <a:pt x="633530" y="964154"/>
                  </a:lnTo>
                  <a:cubicBezTo>
                    <a:pt x="633530" y="989170"/>
                    <a:pt x="628520" y="1004200"/>
                    <a:pt x="616012" y="1009211"/>
                  </a:cubicBezTo>
                  <a:cubicBezTo>
                    <a:pt x="606027" y="1011698"/>
                    <a:pt x="580940" y="1014221"/>
                    <a:pt x="543381" y="1014221"/>
                  </a:cubicBezTo>
                  <a:cubicBezTo>
                    <a:pt x="558447" y="1036749"/>
                    <a:pt x="565945" y="1061765"/>
                    <a:pt x="570920" y="1086816"/>
                  </a:cubicBezTo>
                  <a:cubicBezTo>
                    <a:pt x="616012" y="1081806"/>
                    <a:pt x="646038" y="1074308"/>
                    <a:pt x="666079" y="1064288"/>
                  </a:cubicBezTo>
                  <a:cubicBezTo>
                    <a:pt x="686120" y="1054267"/>
                    <a:pt x="693617" y="1029216"/>
                    <a:pt x="693617" y="986647"/>
                  </a:cubicBezTo>
                  <a:lnTo>
                    <a:pt x="693617" y="468317"/>
                  </a:lnTo>
                  <a:cubicBezTo>
                    <a:pt x="713658" y="468317"/>
                    <a:pt x="743720" y="468317"/>
                    <a:pt x="781243" y="470840"/>
                  </a:cubicBezTo>
                  <a:lnTo>
                    <a:pt x="781243" y="410752"/>
                  </a:lnTo>
                  <a:cubicBezTo>
                    <a:pt x="741197" y="413240"/>
                    <a:pt x="713658" y="413240"/>
                    <a:pt x="701115" y="413240"/>
                  </a:cubicBezTo>
                  <a:lnTo>
                    <a:pt x="425693" y="413240"/>
                  </a:lnTo>
                  <a:cubicBezTo>
                    <a:pt x="400642" y="413240"/>
                    <a:pt x="370616" y="413240"/>
                    <a:pt x="330534" y="410752"/>
                  </a:cubicBezTo>
                  <a:lnTo>
                    <a:pt x="330534" y="470840"/>
                  </a:lnTo>
                  <a:cubicBezTo>
                    <a:pt x="378078" y="468317"/>
                    <a:pt x="410663" y="468317"/>
                    <a:pt x="425693" y="468317"/>
                  </a:cubicBezTo>
                  <a:lnTo>
                    <a:pt x="463253" y="468317"/>
                  </a:lnTo>
                  <a:close/>
                  <a:moveTo>
                    <a:pt x="182785" y="661123"/>
                  </a:moveTo>
                  <a:cubicBezTo>
                    <a:pt x="225390" y="723733"/>
                    <a:pt x="250406" y="768790"/>
                    <a:pt x="257903" y="798816"/>
                  </a:cubicBezTo>
                  <a:cubicBezTo>
                    <a:pt x="265401" y="831400"/>
                    <a:pt x="262949" y="851406"/>
                    <a:pt x="250406" y="858939"/>
                  </a:cubicBezTo>
                  <a:cubicBezTo>
                    <a:pt x="237898" y="866436"/>
                    <a:pt x="212811" y="873934"/>
                    <a:pt x="177775" y="878944"/>
                  </a:cubicBezTo>
                  <a:cubicBezTo>
                    <a:pt x="190318" y="901473"/>
                    <a:pt x="200339" y="924036"/>
                    <a:pt x="205314" y="946529"/>
                  </a:cubicBezTo>
                  <a:cubicBezTo>
                    <a:pt x="235887" y="939728"/>
                    <a:pt x="264818" y="926964"/>
                    <a:pt x="290452" y="908970"/>
                  </a:cubicBezTo>
                  <a:cubicBezTo>
                    <a:pt x="315504" y="888965"/>
                    <a:pt x="328011" y="861426"/>
                    <a:pt x="325489" y="821344"/>
                  </a:cubicBezTo>
                  <a:cubicBezTo>
                    <a:pt x="320443" y="783785"/>
                    <a:pt x="295427" y="728708"/>
                    <a:pt x="242873" y="656077"/>
                  </a:cubicBezTo>
                  <a:cubicBezTo>
                    <a:pt x="267924" y="573461"/>
                    <a:pt x="290452" y="493297"/>
                    <a:pt x="312981" y="413204"/>
                  </a:cubicBezTo>
                  <a:lnTo>
                    <a:pt x="87662" y="413204"/>
                  </a:lnTo>
                  <a:cubicBezTo>
                    <a:pt x="90149" y="455774"/>
                    <a:pt x="90149" y="563441"/>
                    <a:pt x="90149" y="731231"/>
                  </a:cubicBezTo>
                  <a:cubicBezTo>
                    <a:pt x="90149" y="901508"/>
                    <a:pt x="90149" y="1019196"/>
                    <a:pt x="87662" y="1086781"/>
                  </a:cubicBezTo>
                  <a:lnTo>
                    <a:pt x="152759" y="1086781"/>
                  </a:lnTo>
                  <a:lnTo>
                    <a:pt x="152759" y="468317"/>
                  </a:lnTo>
                  <a:lnTo>
                    <a:pt x="237934" y="468317"/>
                  </a:lnTo>
                  <a:cubicBezTo>
                    <a:pt x="217857" y="543435"/>
                    <a:pt x="200339" y="608569"/>
                    <a:pt x="182785" y="661123"/>
                  </a:cubicBezTo>
                  <a:close/>
                </a:path>
              </a:pathLst>
            </a:custGeom>
            <a:solidFill>
              <a:srgbClr val="D9783E"/>
            </a:solidFill>
            <a:ln w="355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grpSp>
      <p:grpSp>
        <p:nvGrpSpPr>
          <p:cNvPr id="41" name="Group 37">
            <a:extLst>
              <a:ext uri="{FF2B5EF4-FFF2-40B4-BE49-F238E27FC236}">
                <a16:creationId xmlns:a16="http://schemas.microsoft.com/office/drawing/2014/main" id="{2F6CDF4F-3F22-D861-A398-9D253C05A1D3}"/>
              </a:ext>
            </a:extLst>
          </p:cNvPr>
          <p:cNvGrpSpPr/>
          <p:nvPr>
            <p:custDataLst>
              <p:tags r:id="rId22"/>
            </p:custDataLst>
          </p:nvPr>
        </p:nvGrpSpPr>
        <p:grpSpPr>
          <a:xfrm>
            <a:off x="7755934" y="5343386"/>
            <a:ext cx="938640" cy="464338"/>
            <a:chOff x="2699241" y="3454244"/>
            <a:chExt cx="2402950" cy="1188719"/>
          </a:xfrm>
        </p:grpSpPr>
        <p:sp>
          <p:nvSpPr>
            <p:cNvPr id="42" name="Freeform 151">
              <a:extLst>
                <a:ext uri="{FF2B5EF4-FFF2-40B4-BE49-F238E27FC236}">
                  <a16:creationId xmlns:a16="http://schemas.microsoft.com/office/drawing/2014/main" id="{0DB6ECD3-D768-5352-4F9A-8C5C116F6DAF}"/>
                </a:ext>
              </a:extLst>
            </p:cNvPr>
            <p:cNvSpPr/>
            <p:nvPr>
              <p:custDataLst>
                <p:tags r:id="rId42"/>
              </p:custDataLst>
            </p:nvPr>
          </p:nvSpPr>
          <p:spPr>
            <a:xfrm>
              <a:off x="2699241" y="3457241"/>
              <a:ext cx="2402950" cy="1185722"/>
            </a:xfrm>
            <a:custGeom>
              <a:avLst/>
              <a:gdLst>
                <a:gd name="connsiteX0" fmla="*/ 4503 w 2402950"/>
                <a:gd name="connsiteY0" fmla="*/ 734531 h 1185722"/>
                <a:gd name="connsiteX1" fmla="*/ 1492 w 2402950"/>
                <a:gd name="connsiteY1" fmla="*/ 703024 h 1185722"/>
                <a:gd name="connsiteX2" fmla="*/ 0 w 2402950"/>
                <a:gd name="connsiteY2" fmla="*/ 673064 h 1185722"/>
                <a:gd name="connsiteX3" fmla="*/ 0 w 2402950"/>
                <a:gd name="connsiteY3" fmla="*/ 644569 h 1185722"/>
                <a:gd name="connsiteX4" fmla="*/ 1492 w 2402950"/>
                <a:gd name="connsiteY4" fmla="*/ 614609 h 1185722"/>
                <a:gd name="connsiteX5" fmla="*/ 4503 w 2402950"/>
                <a:gd name="connsiteY5" fmla="*/ 587619 h 1185722"/>
                <a:gd name="connsiteX6" fmla="*/ 13495 w 2402950"/>
                <a:gd name="connsiteY6" fmla="*/ 533653 h 1185722"/>
                <a:gd name="connsiteX7" fmla="*/ 20982 w 2402950"/>
                <a:gd name="connsiteY7" fmla="*/ 506663 h 1185722"/>
                <a:gd name="connsiteX8" fmla="*/ 37474 w 2402950"/>
                <a:gd name="connsiteY8" fmla="*/ 457200 h 1185722"/>
                <a:gd name="connsiteX9" fmla="*/ 58469 w 2402950"/>
                <a:gd name="connsiteY9" fmla="*/ 409228 h 1185722"/>
                <a:gd name="connsiteX10" fmla="*/ 83953 w 2402950"/>
                <a:gd name="connsiteY10" fmla="*/ 364254 h 1185722"/>
                <a:gd name="connsiteX11" fmla="*/ 112435 w 2402950"/>
                <a:gd name="connsiteY11" fmla="*/ 320786 h 1185722"/>
                <a:gd name="connsiteX12" fmla="*/ 145406 w 2402950"/>
                <a:gd name="connsiteY12" fmla="*/ 281820 h 1185722"/>
                <a:gd name="connsiteX13" fmla="*/ 161898 w 2402950"/>
                <a:gd name="connsiteY13" fmla="*/ 262330 h 1185722"/>
                <a:gd name="connsiteX14" fmla="*/ 199372 w 2402950"/>
                <a:gd name="connsiteY14" fmla="*/ 226348 h 1185722"/>
                <a:gd name="connsiteX15" fmla="*/ 238338 w 2402950"/>
                <a:gd name="connsiteY15" fmla="*/ 193377 h 1185722"/>
                <a:gd name="connsiteX16" fmla="*/ 278809 w 2402950"/>
                <a:gd name="connsiteY16" fmla="*/ 163390 h 1185722"/>
                <a:gd name="connsiteX17" fmla="*/ 320786 w 2402950"/>
                <a:gd name="connsiteY17" fmla="*/ 134909 h 1185722"/>
                <a:gd name="connsiteX18" fmla="*/ 364268 w 2402950"/>
                <a:gd name="connsiteY18" fmla="*/ 109424 h 1185722"/>
                <a:gd name="connsiteX19" fmla="*/ 431729 w 2402950"/>
                <a:gd name="connsiteY19" fmla="*/ 76453 h 1185722"/>
                <a:gd name="connsiteX20" fmla="*/ 478195 w 2402950"/>
                <a:gd name="connsiteY20" fmla="*/ 58455 h 1185722"/>
                <a:gd name="connsiteX21" fmla="*/ 523169 w 2402950"/>
                <a:gd name="connsiteY21" fmla="*/ 41977 h 1185722"/>
                <a:gd name="connsiteX22" fmla="*/ 590616 w 2402950"/>
                <a:gd name="connsiteY22" fmla="*/ 22487 h 1185722"/>
                <a:gd name="connsiteX23" fmla="*/ 634085 w 2402950"/>
                <a:gd name="connsiteY23" fmla="*/ 13495 h 1185722"/>
                <a:gd name="connsiteX24" fmla="*/ 698549 w 2402950"/>
                <a:gd name="connsiteY24" fmla="*/ 2997 h 1185722"/>
                <a:gd name="connsiteX25" fmla="*/ 737514 w 2402950"/>
                <a:gd name="connsiteY25" fmla="*/ 0 h 1185722"/>
                <a:gd name="connsiteX26" fmla="*/ 776494 w 2402950"/>
                <a:gd name="connsiteY26" fmla="*/ 0 h 1185722"/>
                <a:gd name="connsiteX27" fmla="*/ 810970 w 2402950"/>
                <a:gd name="connsiteY27" fmla="*/ 2997 h 1185722"/>
                <a:gd name="connsiteX28" fmla="*/ 843955 w 2402950"/>
                <a:gd name="connsiteY28" fmla="*/ 7500 h 1185722"/>
                <a:gd name="connsiteX29" fmla="*/ 872437 w 2402950"/>
                <a:gd name="connsiteY29" fmla="*/ 14987 h 1185722"/>
                <a:gd name="connsiteX30" fmla="*/ 897921 w 2402950"/>
                <a:gd name="connsiteY30" fmla="*/ 25484 h 1185722"/>
                <a:gd name="connsiteX31" fmla="*/ 920408 w 2402950"/>
                <a:gd name="connsiteY31" fmla="*/ 37474 h 1185722"/>
                <a:gd name="connsiteX32" fmla="*/ 936887 w 2402950"/>
                <a:gd name="connsiteY32" fmla="*/ 53953 h 1185722"/>
                <a:gd name="connsiteX33" fmla="*/ 944387 w 2402950"/>
                <a:gd name="connsiteY33" fmla="*/ 61453 h 1185722"/>
                <a:gd name="connsiteX34" fmla="*/ 953379 w 2402950"/>
                <a:gd name="connsiteY34" fmla="*/ 80942 h 1185722"/>
                <a:gd name="connsiteX35" fmla="*/ 956376 w 2402950"/>
                <a:gd name="connsiteY35" fmla="*/ 91440 h 1185722"/>
                <a:gd name="connsiteX36" fmla="*/ 951887 w 2402950"/>
                <a:gd name="connsiteY36" fmla="*/ 91440 h 1185722"/>
                <a:gd name="connsiteX37" fmla="*/ 1002842 w 2402950"/>
                <a:gd name="connsiteY37" fmla="*/ 316297 h 1185722"/>
                <a:gd name="connsiteX38" fmla="*/ 986364 w 2402950"/>
                <a:gd name="connsiteY38" fmla="*/ 298312 h 1185722"/>
                <a:gd name="connsiteX39" fmla="*/ 966874 w 2402950"/>
                <a:gd name="connsiteY39" fmla="*/ 281820 h 1185722"/>
                <a:gd name="connsiteX40" fmla="*/ 933889 w 2402950"/>
                <a:gd name="connsiteY40" fmla="*/ 263822 h 1185722"/>
                <a:gd name="connsiteX41" fmla="*/ 911416 w 2402950"/>
                <a:gd name="connsiteY41" fmla="*/ 254830 h 1185722"/>
                <a:gd name="connsiteX42" fmla="*/ 885931 w 2402950"/>
                <a:gd name="connsiteY42" fmla="*/ 247344 h 1185722"/>
                <a:gd name="connsiteX43" fmla="*/ 858942 w 2402950"/>
                <a:gd name="connsiteY43" fmla="*/ 242841 h 1185722"/>
                <a:gd name="connsiteX44" fmla="*/ 816965 w 2402950"/>
                <a:gd name="connsiteY44" fmla="*/ 238338 h 1185722"/>
                <a:gd name="connsiteX45" fmla="*/ 786991 w 2402950"/>
                <a:gd name="connsiteY45" fmla="*/ 238338 h 1185722"/>
                <a:gd name="connsiteX46" fmla="*/ 755512 w 2402950"/>
                <a:gd name="connsiteY46" fmla="*/ 239830 h 1185722"/>
                <a:gd name="connsiteX47" fmla="*/ 725525 w 2402950"/>
                <a:gd name="connsiteY47" fmla="*/ 242841 h 1185722"/>
                <a:gd name="connsiteX48" fmla="*/ 661075 w 2402950"/>
                <a:gd name="connsiteY48" fmla="*/ 253338 h 1185722"/>
                <a:gd name="connsiteX49" fmla="*/ 596611 w 2402950"/>
                <a:gd name="connsiteY49" fmla="*/ 271323 h 1185722"/>
                <a:gd name="connsiteX50" fmla="*/ 532161 w 2402950"/>
                <a:gd name="connsiteY50" fmla="*/ 292304 h 1185722"/>
                <a:gd name="connsiteX51" fmla="*/ 470695 w 2402950"/>
                <a:gd name="connsiteY51" fmla="*/ 319294 h 1185722"/>
                <a:gd name="connsiteX52" fmla="*/ 412226 w 2402950"/>
                <a:gd name="connsiteY52" fmla="*/ 349268 h 1185722"/>
                <a:gd name="connsiteX53" fmla="*/ 383744 w 2402950"/>
                <a:gd name="connsiteY53" fmla="*/ 364254 h 1185722"/>
                <a:gd name="connsiteX54" fmla="*/ 332789 w 2402950"/>
                <a:gd name="connsiteY54" fmla="*/ 398744 h 1185722"/>
                <a:gd name="connsiteX55" fmla="*/ 289320 w 2402950"/>
                <a:gd name="connsiteY55" fmla="*/ 434726 h 1185722"/>
                <a:gd name="connsiteX56" fmla="*/ 260825 w 2402950"/>
                <a:gd name="connsiteY56" fmla="*/ 461703 h 1185722"/>
                <a:gd name="connsiteX57" fmla="*/ 238338 w 2402950"/>
                <a:gd name="connsiteY57" fmla="*/ 490171 h 1185722"/>
                <a:gd name="connsiteX58" fmla="*/ 220354 w 2402950"/>
                <a:gd name="connsiteY58" fmla="*/ 517161 h 1185722"/>
                <a:gd name="connsiteX59" fmla="*/ 212867 w 2402950"/>
                <a:gd name="connsiteY59" fmla="*/ 536637 h 1185722"/>
                <a:gd name="connsiteX60" fmla="*/ 181388 w 2402950"/>
                <a:gd name="connsiteY60" fmla="*/ 640093 h 1185722"/>
                <a:gd name="connsiteX61" fmla="*/ 173888 w 2402950"/>
                <a:gd name="connsiteY61" fmla="*/ 685040 h 1185722"/>
                <a:gd name="connsiteX62" fmla="*/ 170890 w 2402950"/>
                <a:gd name="connsiteY62" fmla="*/ 719530 h 1185722"/>
                <a:gd name="connsiteX63" fmla="*/ 170890 w 2402950"/>
                <a:gd name="connsiteY63" fmla="*/ 758496 h 1185722"/>
                <a:gd name="connsiteX64" fmla="*/ 173888 w 2402950"/>
                <a:gd name="connsiteY64" fmla="*/ 804962 h 1185722"/>
                <a:gd name="connsiteX65" fmla="*/ 178377 w 2402950"/>
                <a:gd name="connsiteY65" fmla="*/ 827449 h 1185722"/>
                <a:gd name="connsiteX66" fmla="*/ 185877 w 2402950"/>
                <a:gd name="connsiteY66" fmla="*/ 849936 h 1185722"/>
                <a:gd name="connsiteX67" fmla="*/ 196375 w 2402950"/>
                <a:gd name="connsiteY67" fmla="*/ 869439 h 1185722"/>
                <a:gd name="connsiteX68" fmla="*/ 208364 w 2402950"/>
                <a:gd name="connsiteY68" fmla="*/ 887423 h 1185722"/>
                <a:gd name="connsiteX69" fmla="*/ 230838 w 2402950"/>
                <a:gd name="connsiteY69" fmla="*/ 911402 h 1185722"/>
                <a:gd name="connsiteX70" fmla="*/ 259333 w 2402950"/>
                <a:gd name="connsiteY70" fmla="*/ 932370 h 1185722"/>
                <a:gd name="connsiteX71" fmla="*/ 292304 w 2402950"/>
                <a:gd name="connsiteY71" fmla="*/ 948876 h 1185722"/>
                <a:gd name="connsiteX72" fmla="*/ 316297 w 2402950"/>
                <a:gd name="connsiteY72" fmla="*/ 959374 h 1185722"/>
                <a:gd name="connsiteX73" fmla="*/ 356768 w 2402950"/>
                <a:gd name="connsiteY73" fmla="*/ 971363 h 1185722"/>
                <a:gd name="connsiteX74" fmla="*/ 401742 w 2402950"/>
                <a:gd name="connsiteY74" fmla="*/ 978863 h 1185722"/>
                <a:gd name="connsiteX75" fmla="*/ 449700 w 2402950"/>
                <a:gd name="connsiteY75" fmla="*/ 984858 h 1185722"/>
                <a:gd name="connsiteX76" fmla="*/ 484190 w 2402950"/>
                <a:gd name="connsiteY76" fmla="*/ 987842 h 1185722"/>
                <a:gd name="connsiteX77" fmla="*/ 520172 w 2402950"/>
                <a:gd name="connsiteY77" fmla="*/ 989361 h 1185722"/>
                <a:gd name="connsiteX78" fmla="*/ 595106 w 2402950"/>
                <a:gd name="connsiteY78" fmla="*/ 987842 h 1185722"/>
                <a:gd name="connsiteX79" fmla="*/ 676062 w 2402950"/>
                <a:gd name="connsiteY79" fmla="*/ 983339 h 1185722"/>
                <a:gd name="connsiteX80" fmla="*/ 761507 w 2402950"/>
                <a:gd name="connsiteY80" fmla="*/ 974360 h 1185722"/>
                <a:gd name="connsiteX81" fmla="*/ 849936 w 2402950"/>
                <a:gd name="connsiteY81" fmla="*/ 960879 h 1185722"/>
                <a:gd name="connsiteX82" fmla="*/ 941390 w 2402950"/>
                <a:gd name="connsiteY82" fmla="*/ 945892 h 1185722"/>
                <a:gd name="connsiteX83" fmla="*/ 1035827 w 2402950"/>
                <a:gd name="connsiteY83" fmla="*/ 926389 h 1185722"/>
                <a:gd name="connsiteX84" fmla="*/ 1179728 w 2402950"/>
                <a:gd name="connsiteY84" fmla="*/ 894924 h 1185722"/>
                <a:gd name="connsiteX85" fmla="*/ 1326639 w 2402950"/>
                <a:gd name="connsiteY85" fmla="*/ 858942 h 1185722"/>
                <a:gd name="connsiteX86" fmla="*/ 1520017 w 2402950"/>
                <a:gd name="connsiteY86" fmla="*/ 804962 h 1185722"/>
                <a:gd name="connsiteX87" fmla="*/ 1708891 w 2402950"/>
                <a:gd name="connsiteY87" fmla="*/ 748012 h 1185722"/>
                <a:gd name="connsiteX88" fmla="*/ 1927753 w 2402950"/>
                <a:gd name="connsiteY88" fmla="*/ 677540 h 1185722"/>
                <a:gd name="connsiteX89" fmla="*/ 2152596 w 2402950"/>
                <a:gd name="connsiteY89" fmla="*/ 601100 h 1185722"/>
                <a:gd name="connsiteX90" fmla="*/ 2384967 w 2402950"/>
                <a:gd name="connsiteY90" fmla="*/ 517161 h 1185722"/>
                <a:gd name="connsiteX91" fmla="*/ 2402951 w 2402950"/>
                <a:gd name="connsiteY91" fmla="*/ 509660 h 1185722"/>
                <a:gd name="connsiteX92" fmla="*/ 2398448 w 2402950"/>
                <a:gd name="connsiteY92" fmla="*/ 509660 h 1185722"/>
                <a:gd name="connsiteX93" fmla="*/ 2387950 w 2402950"/>
                <a:gd name="connsiteY93" fmla="*/ 779478 h 1185722"/>
                <a:gd name="connsiteX94" fmla="*/ 2311511 w 2402950"/>
                <a:gd name="connsiteY94" fmla="*/ 816965 h 1185722"/>
                <a:gd name="connsiteX95" fmla="*/ 2209573 w 2402950"/>
                <a:gd name="connsiteY95" fmla="*/ 860434 h 1185722"/>
                <a:gd name="connsiteX96" fmla="*/ 2068643 w 2402950"/>
                <a:gd name="connsiteY96" fmla="*/ 912908 h 1185722"/>
                <a:gd name="connsiteX97" fmla="*/ 1948735 w 2402950"/>
                <a:gd name="connsiteY97" fmla="*/ 954871 h 1185722"/>
                <a:gd name="connsiteX98" fmla="*/ 1819834 w 2402950"/>
                <a:gd name="connsiteY98" fmla="*/ 996848 h 1185722"/>
                <a:gd name="connsiteX99" fmla="*/ 1680409 w 2402950"/>
                <a:gd name="connsiteY99" fmla="*/ 1035813 h 1185722"/>
                <a:gd name="connsiteX100" fmla="*/ 1536495 w 2402950"/>
                <a:gd name="connsiteY100" fmla="*/ 1073301 h 1185722"/>
                <a:gd name="connsiteX101" fmla="*/ 1388105 w 2402950"/>
                <a:gd name="connsiteY101" fmla="*/ 1107764 h 1185722"/>
                <a:gd name="connsiteX102" fmla="*/ 1236691 w 2402950"/>
                <a:gd name="connsiteY102" fmla="*/ 1137751 h 1185722"/>
                <a:gd name="connsiteX103" fmla="*/ 1136259 w 2402950"/>
                <a:gd name="connsiteY103" fmla="*/ 1152751 h 1185722"/>
                <a:gd name="connsiteX104" fmla="*/ 1035827 w 2402950"/>
                <a:gd name="connsiteY104" fmla="*/ 1166233 h 1185722"/>
                <a:gd name="connsiteX105" fmla="*/ 936887 w 2402950"/>
                <a:gd name="connsiteY105" fmla="*/ 1176744 h 1185722"/>
                <a:gd name="connsiteX106" fmla="*/ 839452 w 2402950"/>
                <a:gd name="connsiteY106" fmla="*/ 1182725 h 1185722"/>
                <a:gd name="connsiteX107" fmla="*/ 745015 w 2402950"/>
                <a:gd name="connsiteY107" fmla="*/ 1185722 h 1185722"/>
                <a:gd name="connsiteX108" fmla="*/ 653575 w 2402950"/>
                <a:gd name="connsiteY108" fmla="*/ 1182725 h 1185722"/>
                <a:gd name="connsiteX109" fmla="*/ 608614 w 2402950"/>
                <a:gd name="connsiteY109" fmla="*/ 1179741 h 1185722"/>
                <a:gd name="connsiteX110" fmla="*/ 565132 w 2402950"/>
                <a:gd name="connsiteY110" fmla="*/ 1176744 h 1185722"/>
                <a:gd name="connsiteX111" fmla="*/ 523169 w 2402950"/>
                <a:gd name="connsiteY111" fmla="*/ 1170735 h 1185722"/>
                <a:gd name="connsiteX112" fmla="*/ 481192 w 2402950"/>
                <a:gd name="connsiteY112" fmla="*/ 1164741 h 1185722"/>
                <a:gd name="connsiteX113" fmla="*/ 440721 w 2402950"/>
                <a:gd name="connsiteY113" fmla="*/ 1157254 h 1185722"/>
                <a:gd name="connsiteX114" fmla="*/ 382252 w 2402950"/>
                <a:gd name="connsiteY114" fmla="*/ 1142254 h 1185722"/>
                <a:gd name="connsiteX115" fmla="*/ 328286 w 2402950"/>
                <a:gd name="connsiteY115" fmla="*/ 1124269 h 1185722"/>
                <a:gd name="connsiteX116" fmla="*/ 275812 w 2402950"/>
                <a:gd name="connsiteY116" fmla="*/ 1103288 h 1185722"/>
                <a:gd name="connsiteX117" fmla="*/ 227854 w 2402950"/>
                <a:gd name="connsiteY117" fmla="*/ 1077804 h 1185722"/>
                <a:gd name="connsiteX118" fmla="*/ 184385 w 2402950"/>
                <a:gd name="connsiteY118" fmla="*/ 1049335 h 1185722"/>
                <a:gd name="connsiteX119" fmla="*/ 157396 w 2402950"/>
                <a:gd name="connsiteY119" fmla="*/ 1028327 h 1185722"/>
                <a:gd name="connsiteX120" fmla="*/ 131911 w 2402950"/>
                <a:gd name="connsiteY120" fmla="*/ 1005840 h 1185722"/>
                <a:gd name="connsiteX121" fmla="*/ 107932 w 2402950"/>
                <a:gd name="connsiteY121" fmla="*/ 980355 h 1185722"/>
                <a:gd name="connsiteX122" fmla="*/ 77945 w 2402950"/>
                <a:gd name="connsiteY122" fmla="*/ 941389 h 1185722"/>
                <a:gd name="connsiteX123" fmla="*/ 59961 w 2402950"/>
                <a:gd name="connsiteY123" fmla="*/ 911402 h 1185722"/>
                <a:gd name="connsiteX124" fmla="*/ 43469 w 2402950"/>
                <a:gd name="connsiteY124" fmla="*/ 879923 h 1185722"/>
                <a:gd name="connsiteX125" fmla="*/ 29974 w 2402950"/>
                <a:gd name="connsiteY125" fmla="*/ 846952 h 1185722"/>
                <a:gd name="connsiteX126" fmla="*/ 19490 w 2402950"/>
                <a:gd name="connsiteY126" fmla="*/ 810970 h 1185722"/>
                <a:gd name="connsiteX127" fmla="*/ 10498 w 2402950"/>
                <a:gd name="connsiteY127" fmla="*/ 773496 h 1185722"/>
                <a:gd name="connsiteX128" fmla="*/ 4503 w 2402950"/>
                <a:gd name="connsiteY128" fmla="*/ 734531 h 118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2402950" h="1185722">
                  <a:moveTo>
                    <a:pt x="4503" y="734531"/>
                  </a:moveTo>
                  <a:lnTo>
                    <a:pt x="1492" y="703024"/>
                  </a:lnTo>
                  <a:lnTo>
                    <a:pt x="0" y="673064"/>
                  </a:lnTo>
                  <a:lnTo>
                    <a:pt x="0" y="644569"/>
                  </a:lnTo>
                  <a:lnTo>
                    <a:pt x="1492" y="614609"/>
                  </a:lnTo>
                  <a:lnTo>
                    <a:pt x="4503" y="587619"/>
                  </a:lnTo>
                  <a:lnTo>
                    <a:pt x="13495" y="533653"/>
                  </a:lnTo>
                  <a:lnTo>
                    <a:pt x="20982" y="506663"/>
                  </a:lnTo>
                  <a:lnTo>
                    <a:pt x="37474" y="457200"/>
                  </a:lnTo>
                  <a:lnTo>
                    <a:pt x="58469" y="409228"/>
                  </a:lnTo>
                  <a:lnTo>
                    <a:pt x="83953" y="364254"/>
                  </a:lnTo>
                  <a:lnTo>
                    <a:pt x="112435" y="320786"/>
                  </a:lnTo>
                  <a:lnTo>
                    <a:pt x="145406" y="281820"/>
                  </a:lnTo>
                  <a:lnTo>
                    <a:pt x="161898" y="262330"/>
                  </a:lnTo>
                  <a:lnTo>
                    <a:pt x="199372" y="226348"/>
                  </a:lnTo>
                  <a:lnTo>
                    <a:pt x="238338" y="193377"/>
                  </a:lnTo>
                  <a:lnTo>
                    <a:pt x="278809" y="163390"/>
                  </a:lnTo>
                  <a:lnTo>
                    <a:pt x="320786" y="134909"/>
                  </a:lnTo>
                  <a:lnTo>
                    <a:pt x="364268" y="109424"/>
                  </a:lnTo>
                  <a:lnTo>
                    <a:pt x="431729" y="76453"/>
                  </a:lnTo>
                  <a:lnTo>
                    <a:pt x="478195" y="58455"/>
                  </a:lnTo>
                  <a:lnTo>
                    <a:pt x="523169" y="41977"/>
                  </a:lnTo>
                  <a:lnTo>
                    <a:pt x="590616" y="22487"/>
                  </a:lnTo>
                  <a:lnTo>
                    <a:pt x="634085" y="13495"/>
                  </a:lnTo>
                  <a:lnTo>
                    <a:pt x="698549" y="2997"/>
                  </a:lnTo>
                  <a:lnTo>
                    <a:pt x="737514" y="0"/>
                  </a:lnTo>
                  <a:lnTo>
                    <a:pt x="776494" y="0"/>
                  </a:lnTo>
                  <a:lnTo>
                    <a:pt x="810970" y="2997"/>
                  </a:lnTo>
                  <a:lnTo>
                    <a:pt x="843955" y="7500"/>
                  </a:lnTo>
                  <a:lnTo>
                    <a:pt x="872437" y="14987"/>
                  </a:lnTo>
                  <a:lnTo>
                    <a:pt x="897921" y="25484"/>
                  </a:lnTo>
                  <a:lnTo>
                    <a:pt x="920408" y="37474"/>
                  </a:lnTo>
                  <a:lnTo>
                    <a:pt x="936887" y="53953"/>
                  </a:lnTo>
                  <a:lnTo>
                    <a:pt x="944387" y="61453"/>
                  </a:lnTo>
                  <a:lnTo>
                    <a:pt x="953379" y="80942"/>
                  </a:lnTo>
                  <a:lnTo>
                    <a:pt x="956376" y="91440"/>
                  </a:lnTo>
                  <a:lnTo>
                    <a:pt x="951887" y="91440"/>
                  </a:lnTo>
                  <a:lnTo>
                    <a:pt x="1002842" y="316297"/>
                  </a:lnTo>
                  <a:lnTo>
                    <a:pt x="986364" y="298312"/>
                  </a:lnTo>
                  <a:lnTo>
                    <a:pt x="966874" y="281820"/>
                  </a:lnTo>
                  <a:lnTo>
                    <a:pt x="933889" y="263822"/>
                  </a:lnTo>
                  <a:lnTo>
                    <a:pt x="911416" y="254830"/>
                  </a:lnTo>
                  <a:lnTo>
                    <a:pt x="885931" y="247344"/>
                  </a:lnTo>
                  <a:lnTo>
                    <a:pt x="858942" y="242841"/>
                  </a:lnTo>
                  <a:lnTo>
                    <a:pt x="816965" y="238338"/>
                  </a:lnTo>
                  <a:lnTo>
                    <a:pt x="786991" y="238338"/>
                  </a:lnTo>
                  <a:lnTo>
                    <a:pt x="755512" y="239830"/>
                  </a:lnTo>
                  <a:lnTo>
                    <a:pt x="725525" y="242841"/>
                  </a:lnTo>
                  <a:lnTo>
                    <a:pt x="661075" y="253338"/>
                  </a:lnTo>
                  <a:lnTo>
                    <a:pt x="596611" y="271323"/>
                  </a:lnTo>
                  <a:lnTo>
                    <a:pt x="532161" y="292304"/>
                  </a:lnTo>
                  <a:lnTo>
                    <a:pt x="470695" y="319294"/>
                  </a:lnTo>
                  <a:lnTo>
                    <a:pt x="412226" y="349268"/>
                  </a:lnTo>
                  <a:lnTo>
                    <a:pt x="383744" y="364254"/>
                  </a:lnTo>
                  <a:lnTo>
                    <a:pt x="332789" y="398744"/>
                  </a:lnTo>
                  <a:lnTo>
                    <a:pt x="289320" y="434726"/>
                  </a:lnTo>
                  <a:lnTo>
                    <a:pt x="260825" y="461703"/>
                  </a:lnTo>
                  <a:lnTo>
                    <a:pt x="238338" y="490171"/>
                  </a:lnTo>
                  <a:lnTo>
                    <a:pt x="220354" y="517161"/>
                  </a:lnTo>
                  <a:lnTo>
                    <a:pt x="212867" y="536637"/>
                  </a:lnTo>
                  <a:lnTo>
                    <a:pt x="181388" y="640093"/>
                  </a:lnTo>
                  <a:lnTo>
                    <a:pt x="173888" y="685040"/>
                  </a:lnTo>
                  <a:lnTo>
                    <a:pt x="170890" y="719530"/>
                  </a:lnTo>
                  <a:lnTo>
                    <a:pt x="170890" y="758496"/>
                  </a:lnTo>
                  <a:lnTo>
                    <a:pt x="173888" y="804962"/>
                  </a:lnTo>
                  <a:lnTo>
                    <a:pt x="178377" y="827449"/>
                  </a:lnTo>
                  <a:lnTo>
                    <a:pt x="185877" y="849936"/>
                  </a:lnTo>
                  <a:lnTo>
                    <a:pt x="196375" y="869439"/>
                  </a:lnTo>
                  <a:lnTo>
                    <a:pt x="208364" y="887423"/>
                  </a:lnTo>
                  <a:lnTo>
                    <a:pt x="230838" y="911402"/>
                  </a:lnTo>
                  <a:lnTo>
                    <a:pt x="259333" y="932370"/>
                  </a:lnTo>
                  <a:lnTo>
                    <a:pt x="292304" y="948876"/>
                  </a:lnTo>
                  <a:lnTo>
                    <a:pt x="316297" y="959374"/>
                  </a:lnTo>
                  <a:lnTo>
                    <a:pt x="356768" y="971363"/>
                  </a:lnTo>
                  <a:lnTo>
                    <a:pt x="401742" y="978863"/>
                  </a:lnTo>
                  <a:lnTo>
                    <a:pt x="449700" y="984858"/>
                  </a:lnTo>
                  <a:lnTo>
                    <a:pt x="484190" y="987842"/>
                  </a:lnTo>
                  <a:lnTo>
                    <a:pt x="520172" y="989361"/>
                  </a:lnTo>
                  <a:lnTo>
                    <a:pt x="595106" y="987842"/>
                  </a:lnTo>
                  <a:lnTo>
                    <a:pt x="676062" y="983339"/>
                  </a:lnTo>
                  <a:lnTo>
                    <a:pt x="761507" y="974360"/>
                  </a:lnTo>
                  <a:lnTo>
                    <a:pt x="849936" y="960879"/>
                  </a:lnTo>
                  <a:lnTo>
                    <a:pt x="941390" y="945892"/>
                  </a:lnTo>
                  <a:lnTo>
                    <a:pt x="1035827" y="926389"/>
                  </a:lnTo>
                  <a:lnTo>
                    <a:pt x="1179728" y="894924"/>
                  </a:lnTo>
                  <a:lnTo>
                    <a:pt x="1326639" y="858942"/>
                  </a:lnTo>
                  <a:lnTo>
                    <a:pt x="1520017" y="804962"/>
                  </a:lnTo>
                  <a:lnTo>
                    <a:pt x="1708891" y="748012"/>
                  </a:lnTo>
                  <a:lnTo>
                    <a:pt x="1927753" y="677540"/>
                  </a:lnTo>
                  <a:lnTo>
                    <a:pt x="2152596" y="601100"/>
                  </a:lnTo>
                  <a:lnTo>
                    <a:pt x="2384967" y="517161"/>
                  </a:lnTo>
                  <a:lnTo>
                    <a:pt x="2402951" y="509660"/>
                  </a:lnTo>
                  <a:lnTo>
                    <a:pt x="2398448" y="509660"/>
                  </a:lnTo>
                  <a:lnTo>
                    <a:pt x="2387950" y="779478"/>
                  </a:lnTo>
                  <a:lnTo>
                    <a:pt x="2311511" y="816965"/>
                  </a:lnTo>
                  <a:lnTo>
                    <a:pt x="2209573" y="860434"/>
                  </a:lnTo>
                  <a:lnTo>
                    <a:pt x="2068643" y="912908"/>
                  </a:lnTo>
                  <a:lnTo>
                    <a:pt x="1948735" y="954871"/>
                  </a:lnTo>
                  <a:lnTo>
                    <a:pt x="1819834" y="996848"/>
                  </a:lnTo>
                  <a:lnTo>
                    <a:pt x="1680409" y="1035813"/>
                  </a:lnTo>
                  <a:lnTo>
                    <a:pt x="1536495" y="1073301"/>
                  </a:lnTo>
                  <a:lnTo>
                    <a:pt x="1388105" y="1107764"/>
                  </a:lnTo>
                  <a:lnTo>
                    <a:pt x="1236691" y="1137751"/>
                  </a:lnTo>
                  <a:lnTo>
                    <a:pt x="1136259" y="1152751"/>
                  </a:lnTo>
                  <a:lnTo>
                    <a:pt x="1035827" y="1166233"/>
                  </a:lnTo>
                  <a:lnTo>
                    <a:pt x="936887" y="1176744"/>
                  </a:lnTo>
                  <a:lnTo>
                    <a:pt x="839452" y="1182725"/>
                  </a:lnTo>
                  <a:lnTo>
                    <a:pt x="745015" y="1185722"/>
                  </a:lnTo>
                  <a:lnTo>
                    <a:pt x="653575" y="1182725"/>
                  </a:lnTo>
                  <a:lnTo>
                    <a:pt x="608614" y="1179741"/>
                  </a:lnTo>
                  <a:lnTo>
                    <a:pt x="565132" y="1176744"/>
                  </a:lnTo>
                  <a:lnTo>
                    <a:pt x="523169" y="1170735"/>
                  </a:lnTo>
                  <a:lnTo>
                    <a:pt x="481192" y="1164741"/>
                  </a:lnTo>
                  <a:lnTo>
                    <a:pt x="440721" y="1157254"/>
                  </a:lnTo>
                  <a:lnTo>
                    <a:pt x="382252" y="1142254"/>
                  </a:lnTo>
                  <a:lnTo>
                    <a:pt x="328286" y="1124269"/>
                  </a:lnTo>
                  <a:lnTo>
                    <a:pt x="275812" y="1103288"/>
                  </a:lnTo>
                  <a:lnTo>
                    <a:pt x="227854" y="1077804"/>
                  </a:lnTo>
                  <a:lnTo>
                    <a:pt x="184385" y="1049335"/>
                  </a:lnTo>
                  <a:lnTo>
                    <a:pt x="157396" y="1028327"/>
                  </a:lnTo>
                  <a:lnTo>
                    <a:pt x="131911" y="1005840"/>
                  </a:lnTo>
                  <a:lnTo>
                    <a:pt x="107932" y="980355"/>
                  </a:lnTo>
                  <a:lnTo>
                    <a:pt x="77945" y="941389"/>
                  </a:lnTo>
                  <a:lnTo>
                    <a:pt x="59961" y="911402"/>
                  </a:lnTo>
                  <a:lnTo>
                    <a:pt x="43469" y="879923"/>
                  </a:lnTo>
                  <a:lnTo>
                    <a:pt x="29974" y="846952"/>
                  </a:lnTo>
                  <a:lnTo>
                    <a:pt x="19490" y="810970"/>
                  </a:lnTo>
                  <a:lnTo>
                    <a:pt x="10498" y="773496"/>
                  </a:lnTo>
                  <a:lnTo>
                    <a:pt x="4503" y="734531"/>
                  </a:lnTo>
                  <a:close/>
                </a:path>
              </a:pathLst>
            </a:custGeom>
            <a:solidFill>
              <a:srgbClr val="62AF55"/>
            </a:solidFill>
            <a:ln w="1352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43" name="Freeform 152">
              <a:extLst>
                <a:ext uri="{FF2B5EF4-FFF2-40B4-BE49-F238E27FC236}">
                  <a16:creationId xmlns:a16="http://schemas.microsoft.com/office/drawing/2014/main" id="{F3E85347-FABA-CC19-3C2F-41CBE502A757}"/>
                </a:ext>
              </a:extLst>
            </p:cNvPr>
            <p:cNvSpPr/>
            <p:nvPr>
              <p:custDataLst>
                <p:tags r:id="rId43"/>
              </p:custDataLst>
            </p:nvPr>
          </p:nvSpPr>
          <p:spPr>
            <a:xfrm>
              <a:off x="3646626" y="3454244"/>
              <a:ext cx="1191730" cy="1175238"/>
            </a:xfrm>
            <a:custGeom>
              <a:avLst/>
              <a:gdLst>
                <a:gd name="connsiteX0" fmla="*/ 283312 w 1191730"/>
                <a:gd name="connsiteY0" fmla="*/ 731506 h 1175238"/>
                <a:gd name="connsiteX1" fmla="*/ 488693 w 1191730"/>
                <a:gd name="connsiteY1" fmla="*/ 199359 h 1175238"/>
                <a:gd name="connsiteX2" fmla="*/ 698535 w 1191730"/>
                <a:gd name="connsiteY2" fmla="*/ 664072 h 1175238"/>
                <a:gd name="connsiteX3" fmla="*/ 873929 w 1191730"/>
                <a:gd name="connsiteY3" fmla="*/ 1056809 h 1175238"/>
                <a:gd name="connsiteX4" fmla="*/ 899413 w 1191730"/>
                <a:gd name="connsiteY4" fmla="*/ 1107764 h 1175238"/>
                <a:gd name="connsiteX5" fmla="*/ 914400 w 1191730"/>
                <a:gd name="connsiteY5" fmla="*/ 1127267 h 1175238"/>
                <a:gd name="connsiteX6" fmla="*/ 932398 w 1191730"/>
                <a:gd name="connsiteY6" fmla="*/ 1139270 h 1175238"/>
                <a:gd name="connsiteX7" fmla="*/ 971390 w 1191730"/>
                <a:gd name="connsiteY7" fmla="*/ 1163235 h 1175238"/>
                <a:gd name="connsiteX8" fmla="*/ 986350 w 1191730"/>
                <a:gd name="connsiteY8" fmla="*/ 1167738 h 1175238"/>
                <a:gd name="connsiteX9" fmla="*/ 1013340 w 1191730"/>
                <a:gd name="connsiteY9" fmla="*/ 1172241 h 1175238"/>
                <a:gd name="connsiteX10" fmla="*/ 1071809 w 1191730"/>
                <a:gd name="connsiteY10" fmla="*/ 1175238 h 1175238"/>
                <a:gd name="connsiteX11" fmla="*/ 1191730 w 1191730"/>
                <a:gd name="connsiteY11" fmla="*/ 1175238 h 1175238"/>
                <a:gd name="connsiteX12" fmla="*/ 617593 w 1191730"/>
                <a:gd name="connsiteY12" fmla="*/ 0 h 1175238"/>
                <a:gd name="connsiteX13" fmla="*/ 353784 w 1191730"/>
                <a:gd name="connsiteY13" fmla="*/ 0 h 1175238"/>
                <a:gd name="connsiteX14" fmla="*/ 0 w 1191730"/>
                <a:gd name="connsiteY14" fmla="*/ 851455 h 1175238"/>
                <a:gd name="connsiteX15" fmla="*/ 0 w 1191730"/>
                <a:gd name="connsiteY15" fmla="*/ 857436 h 1175238"/>
                <a:gd name="connsiteX16" fmla="*/ 193378 w 1191730"/>
                <a:gd name="connsiteY16" fmla="*/ 801978 h 1175238"/>
                <a:gd name="connsiteX17" fmla="*/ 230851 w 1191730"/>
                <a:gd name="connsiteY17" fmla="*/ 789975 h 1175238"/>
                <a:gd name="connsiteX18" fmla="*/ 254830 w 1191730"/>
                <a:gd name="connsiteY18" fmla="*/ 779478 h 1175238"/>
                <a:gd name="connsiteX19" fmla="*/ 266833 w 1191730"/>
                <a:gd name="connsiteY19" fmla="*/ 770499 h 1175238"/>
                <a:gd name="connsiteX20" fmla="*/ 277331 w 1191730"/>
                <a:gd name="connsiteY20" fmla="*/ 758496 h 1175238"/>
                <a:gd name="connsiteX21" fmla="*/ 284804 w 1191730"/>
                <a:gd name="connsiteY21" fmla="*/ 742004 h 1175238"/>
                <a:gd name="connsiteX22" fmla="*/ 289307 w 1191730"/>
                <a:gd name="connsiteY22" fmla="*/ 731506 h 1175238"/>
                <a:gd name="connsiteX23" fmla="*/ 283312 w 1191730"/>
                <a:gd name="connsiteY23" fmla="*/ 731506 h 1175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91730" h="1175238">
                  <a:moveTo>
                    <a:pt x="283312" y="731506"/>
                  </a:moveTo>
                  <a:lnTo>
                    <a:pt x="488693" y="199359"/>
                  </a:lnTo>
                  <a:lnTo>
                    <a:pt x="698535" y="664072"/>
                  </a:lnTo>
                  <a:lnTo>
                    <a:pt x="873929" y="1056809"/>
                  </a:lnTo>
                  <a:lnTo>
                    <a:pt x="899413" y="1107764"/>
                  </a:lnTo>
                  <a:lnTo>
                    <a:pt x="914400" y="1127267"/>
                  </a:lnTo>
                  <a:lnTo>
                    <a:pt x="932398" y="1139270"/>
                  </a:lnTo>
                  <a:lnTo>
                    <a:pt x="971390" y="1163235"/>
                  </a:lnTo>
                  <a:lnTo>
                    <a:pt x="986350" y="1167738"/>
                  </a:lnTo>
                  <a:lnTo>
                    <a:pt x="1013340" y="1172241"/>
                  </a:lnTo>
                  <a:lnTo>
                    <a:pt x="1071809" y="1175238"/>
                  </a:lnTo>
                  <a:lnTo>
                    <a:pt x="1191730" y="1175238"/>
                  </a:lnTo>
                  <a:lnTo>
                    <a:pt x="617593" y="0"/>
                  </a:lnTo>
                  <a:lnTo>
                    <a:pt x="353784" y="0"/>
                  </a:lnTo>
                  <a:lnTo>
                    <a:pt x="0" y="851455"/>
                  </a:lnTo>
                  <a:lnTo>
                    <a:pt x="0" y="857436"/>
                  </a:lnTo>
                  <a:lnTo>
                    <a:pt x="193378" y="801978"/>
                  </a:lnTo>
                  <a:lnTo>
                    <a:pt x="230851" y="789975"/>
                  </a:lnTo>
                  <a:lnTo>
                    <a:pt x="254830" y="779478"/>
                  </a:lnTo>
                  <a:lnTo>
                    <a:pt x="266833" y="770499"/>
                  </a:lnTo>
                  <a:lnTo>
                    <a:pt x="277331" y="758496"/>
                  </a:lnTo>
                  <a:lnTo>
                    <a:pt x="284804" y="742004"/>
                  </a:lnTo>
                  <a:lnTo>
                    <a:pt x="289307" y="731506"/>
                  </a:lnTo>
                  <a:lnTo>
                    <a:pt x="283312" y="731506"/>
                  </a:lnTo>
                  <a:close/>
                </a:path>
              </a:pathLst>
            </a:custGeom>
            <a:solidFill>
              <a:srgbClr val="4D9751"/>
            </a:solidFill>
            <a:ln w="1352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44" name="Freeform 153">
              <a:extLst>
                <a:ext uri="{FF2B5EF4-FFF2-40B4-BE49-F238E27FC236}">
                  <a16:creationId xmlns:a16="http://schemas.microsoft.com/office/drawing/2014/main" id="{95DB8CA6-A7F6-358B-BB96-596FBD7672D8}"/>
                </a:ext>
              </a:extLst>
            </p:cNvPr>
            <p:cNvSpPr/>
            <p:nvPr>
              <p:custDataLst>
                <p:tags r:id="rId44"/>
              </p:custDataLst>
            </p:nvPr>
          </p:nvSpPr>
          <p:spPr>
            <a:xfrm>
              <a:off x="4553525" y="3593642"/>
              <a:ext cx="548653" cy="372316"/>
            </a:xfrm>
            <a:custGeom>
              <a:avLst/>
              <a:gdLst>
                <a:gd name="connsiteX0" fmla="*/ 183287 w 548653"/>
                <a:gd name="connsiteY0" fmla="*/ 361867 h 372316"/>
                <a:gd name="connsiteX1" fmla="*/ 544151 w 548653"/>
                <a:gd name="connsiteY1" fmla="*/ 229359 h 372316"/>
                <a:gd name="connsiteX2" fmla="*/ 544151 w 548653"/>
                <a:gd name="connsiteY2" fmla="*/ 0 h 372316"/>
                <a:gd name="connsiteX3" fmla="*/ 548653 w 548653"/>
                <a:gd name="connsiteY3" fmla="*/ 0 h 372316"/>
                <a:gd name="connsiteX4" fmla="*/ 193377 w 548653"/>
                <a:gd name="connsiteY4" fmla="*/ 118416 h 372316"/>
                <a:gd name="connsiteX5" fmla="*/ 0 w 548653"/>
                <a:gd name="connsiteY5" fmla="*/ 154398 h 372316"/>
                <a:gd name="connsiteX6" fmla="*/ 75599 w 548653"/>
                <a:gd name="connsiteY6" fmla="*/ 346853 h 372316"/>
                <a:gd name="connsiteX7" fmla="*/ 183287 w 548653"/>
                <a:gd name="connsiteY7" fmla="*/ 361867 h 372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653" h="372316">
                  <a:moveTo>
                    <a:pt x="183287" y="361867"/>
                  </a:moveTo>
                  <a:lnTo>
                    <a:pt x="544151" y="229359"/>
                  </a:lnTo>
                  <a:lnTo>
                    <a:pt x="544151" y="0"/>
                  </a:lnTo>
                  <a:lnTo>
                    <a:pt x="548653" y="0"/>
                  </a:lnTo>
                  <a:lnTo>
                    <a:pt x="193377" y="118416"/>
                  </a:lnTo>
                  <a:cubicBezTo>
                    <a:pt x="147875" y="134963"/>
                    <a:pt x="48405" y="178594"/>
                    <a:pt x="0" y="154398"/>
                  </a:cubicBezTo>
                  <a:cubicBezTo>
                    <a:pt x="5167" y="198314"/>
                    <a:pt x="26407" y="300496"/>
                    <a:pt x="75599" y="346853"/>
                  </a:cubicBezTo>
                  <a:cubicBezTo>
                    <a:pt x="112937" y="382076"/>
                    <a:pt x="143453" y="374250"/>
                    <a:pt x="183287" y="361867"/>
                  </a:cubicBezTo>
                  <a:close/>
                </a:path>
              </a:pathLst>
            </a:custGeom>
            <a:solidFill>
              <a:srgbClr val="CC262D"/>
            </a:solidFill>
            <a:ln w="1352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grpSp>
      <p:grpSp>
        <p:nvGrpSpPr>
          <p:cNvPr id="45" name="Group 41">
            <a:extLst>
              <a:ext uri="{FF2B5EF4-FFF2-40B4-BE49-F238E27FC236}">
                <a16:creationId xmlns:a16="http://schemas.microsoft.com/office/drawing/2014/main" id="{A1F313B1-F2D1-6DAD-D1FC-92068B4D32D1}"/>
              </a:ext>
            </a:extLst>
          </p:cNvPr>
          <p:cNvGrpSpPr/>
          <p:nvPr>
            <p:custDataLst>
              <p:tags r:id="rId23"/>
            </p:custDataLst>
          </p:nvPr>
        </p:nvGrpSpPr>
        <p:grpSpPr>
          <a:xfrm>
            <a:off x="7719897" y="4742490"/>
            <a:ext cx="1010714" cy="327898"/>
            <a:chOff x="723728" y="2833989"/>
            <a:chExt cx="5760719" cy="1868901"/>
          </a:xfrm>
        </p:grpSpPr>
        <p:sp>
          <p:nvSpPr>
            <p:cNvPr id="46" name="Freeform 155">
              <a:extLst>
                <a:ext uri="{FF2B5EF4-FFF2-40B4-BE49-F238E27FC236}">
                  <a16:creationId xmlns:a16="http://schemas.microsoft.com/office/drawing/2014/main" id="{F62B4A03-D992-C639-75AB-54194069CC22}"/>
                </a:ext>
              </a:extLst>
            </p:cNvPr>
            <p:cNvSpPr/>
            <p:nvPr>
              <p:custDataLst>
                <p:tags r:id="rId40"/>
              </p:custDataLst>
            </p:nvPr>
          </p:nvSpPr>
          <p:spPr>
            <a:xfrm>
              <a:off x="723728" y="2833989"/>
              <a:ext cx="5760719" cy="1868901"/>
            </a:xfrm>
            <a:custGeom>
              <a:avLst/>
              <a:gdLst>
                <a:gd name="connsiteX0" fmla="*/ 2497326 w 5760719"/>
                <a:gd name="connsiteY0" fmla="*/ 1837751 h 1868901"/>
                <a:gd name="connsiteX1" fmla="*/ 2027263 w 5760719"/>
                <a:gd name="connsiteY1" fmla="*/ 1837751 h 1868901"/>
                <a:gd name="connsiteX2" fmla="*/ 2321047 w 5760719"/>
                <a:gd name="connsiteY2" fmla="*/ 32262 h 1868901"/>
                <a:gd name="connsiteX3" fmla="*/ 2791158 w 5760719"/>
                <a:gd name="connsiteY3" fmla="*/ 32262 h 1868901"/>
                <a:gd name="connsiteX4" fmla="*/ 1631818 w 5760719"/>
                <a:gd name="connsiteY4" fmla="*/ 32262 h 1868901"/>
                <a:gd name="connsiteX5" fmla="*/ 1183681 w 5760719"/>
                <a:gd name="connsiteY5" fmla="*/ 1274091 h 1868901"/>
                <a:gd name="connsiteX6" fmla="*/ 1130653 w 5760719"/>
                <a:gd name="connsiteY6" fmla="*/ 1006677 h 1868901"/>
                <a:gd name="connsiteX7" fmla="*/ 1130701 w 5760719"/>
                <a:gd name="connsiteY7" fmla="*/ 1006774 h 1868901"/>
                <a:gd name="connsiteX8" fmla="*/ 972532 w 5760719"/>
                <a:gd name="connsiteY8" fmla="*/ 194825 h 1868901"/>
                <a:gd name="connsiteX9" fmla="*/ 749550 w 5760719"/>
                <a:gd name="connsiteY9" fmla="*/ 32262 h 1868901"/>
                <a:gd name="connsiteX10" fmla="*/ 8693 w 5760719"/>
                <a:gd name="connsiteY10" fmla="*/ 32262 h 1868901"/>
                <a:gd name="connsiteX11" fmla="*/ 0 w 5760719"/>
                <a:gd name="connsiteY11" fmla="*/ 62833 h 1868901"/>
                <a:gd name="connsiteX12" fmla="*/ 491699 w 5760719"/>
                <a:gd name="connsiteY12" fmla="*/ 269201 h 1868901"/>
                <a:gd name="connsiteX13" fmla="*/ 900088 w 5760719"/>
                <a:gd name="connsiteY13" fmla="*/ 1837799 h 1868901"/>
                <a:gd name="connsiteX14" fmla="*/ 1389856 w 5760719"/>
                <a:gd name="connsiteY14" fmla="*/ 1837799 h 1868901"/>
                <a:gd name="connsiteX15" fmla="*/ 2137716 w 5760719"/>
                <a:gd name="connsiteY15" fmla="*/ 32262 h 1868901"/>
                <a:gd name="connsiteX16" fmla="*/ 1631818 w 5760719"/>
                <a:gd name="connsiteY16" fmla="*/ 32262 h 1868901"/>
                <a:gd name="connsiteX17" fmla="*/ 5329101 w 5760719"/>
                <a:gd name="connsiteY17" fmla="*/ 1837751 h 1868901"/>
                <a:gd name="connsiteX18" fmla="*/ 5760720 w 5760719"/>
                <a:gd name="connsiteY18" fmla="*/ 1837751 h 1868901"/>
                <a:gd name="connsiteX19" fmla="*/ 5384399 w 5760719"/>
                <a:gd name="connsiteY19" fmla="*/ 32213 h 1868901"/>
                <a:gd name="connsiteX20" fmla="*/ 5006533 w 5760719"/>
                <a:gd name="connsiteY20" fmla="*/ 32213 h 1868901"/>
                <a:gd name="connsiteX21" fmla="*/ 4789541 w 5760719"/>
                <a:gd name="connsiteY21" fmla="*/ 166765 h 1868901"/>
                <a:gd name="connsiteX22" fmla="*/ 4088479 w 5760719"/>
                <a:gd name="connsiteY22" fmla="*/ 1837751 h 1868901"/>
                <a:gd name="connsiteX23" fmla="*/ 4578488 w 5760719"/>
                <a:gd name="connsiteY23" fmla="*/ 1837751 h 1868901"/>
                <a:gd name="connsiteX24" fmla="*/ 4676480 w 5760719"/>
                <a:gd name="connsiteY24" fmla="*/ 1569564 h 1868901"/>
                <a:gd name="connsiteX25" fmla="*/ 5274044 w 5760719"/>
                <a:gd name="connsiteY25" fmla="*/ 1569564 h 1868901"/>
                <a:gd name="connsiteX26" fmla="*/ 5329101 w 5760719"/>
                <a:gd name="connsiteY26" fmla="*/ 1837751 h 1868901"/>
                <a:gd name="connsiteX27" fmla="*/ 4811853 w 5760719"/>
                <a:gd name="connsiteY27" fmla="*/ 1199088 h 1868901"/>
                <a:gd name="connsiteX28" fmla="*/ 5058838 w 5760719"/>
                <a:gd name="connsiteY28" fmla="*/ 523429 h 1868901"/>
                <a:gd name="connsiteX29" fmla="*/ 5197785 w 5760719"/>
                <a:gd name="connsiteY29" fmla="*/ 1199088 h 1868901"/>
                <a:gd name="connsiteX30" fmla="*/ 4811853 w 5760719"/>
                <a:gd name="connsiteY30" fmla="*/ 1199088 h 1868901"/>
                <a:gd name="connsiteX31" fmla="*/ 4125232 w 5760719"/>
                <a:gd name="connsiteY31" fmla="*/ 466440 h 1868901"/>
                <a:gd name="connsiteX32" fmla="*/ 4192315 w 5760719"/>
                <a:gd name="connsiteY32" fmla="*/ 78722 h 1868901"/>
                <a:gd name="connsiteX33" fmla="*/ 3769534 w 5760719"/>
                <a:gd name="connsiteY33" fmla="*/ 0 h 1868901"/>
                <a:gd name="connsiteX34" fmla="*/ 2982312 w 5760719"/>
                <a:gd name="connsiteY34" fmla="*/ 597709 h 1868901"/>
                <a:gd name="connsiteX35" fmla="*/ 3632470 w 5760719"/>
                <a:gd name="connsiteY35" fmla="*/ 1314949 h 1868901"/>
                <a:gd name="connsiteX36" fmla="*/ 2856840 w 5760719"/>
                <a:gd name="connsiteY36" fmla="*/ 1361554 h 1868901"/>
                <a:gd name="connsiteX37" fmla="*/ 2786956 w 5760719"/>
                <a:gd name="connsiteY37" fmla="*/ 1766949 h 1868901"/>
                <a:gd name="connsiteX38" fmla="*/ 3317533 w 5760719"/>
                <a:gd name="connsiteY38" fmla="*/ 1868902 h 1868901"/>
                <a:gd name="connsiteX39" fmla="*/ 4122238 w 5760719"/>
                <a:gd name="connsiteY39" fmla="*/ 1250764 h 1868901"/>
                <a:gd name="connsiteX40" fmla="*/ 3466236 w 5760719"/>
                <a:gd name="connsiteY40" fmla="*/ 533523 h 1868901"/>
                <a:gd name="connsiteX41" fmla="*/ 4125232 w 5760719"/>
                <a:gd name="connsiteY41" fmla="*/ 466440 h 186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760719" h="1868900">
                  <a:moveTo>
                    <a:pt x="2497326" y="1837751"/>
                  </a:moveTo>
                  <a:lnTo>
                    <a:pt x="2027263" y="1837751"/>
                  </a:lnTo>
                  <a:lnTo>
                    <a:pt x="2321047" y="32262"/>
                  </a:lnTo>
                  <a:lnTo>
                    <a:pt x="2791158" y="32262"/>
                  </a:lnTo>
                  <a:close/>
                  <a:moveTo>
                    <a:pt x="1631818" y="32262"/>
                  </a:moveTo>
                  <a:lnTo>
                    <a:pt x="1183681" y="1274091"/>
                  </a:lnTo>
                  <a:lnTo>
                    <a:pt x="1130653" y="1006677"/>
                  </a:lnTo>
                  <a:lnTo>
                    <a:pt x="1130701" y="1006774"/>
                  </a:lnTo>
                  <a:lnTo>
                    <a:pt x="972532" y="194825"/>
                  </a:lnTo>
                  <a:cubicBezTo>
                    <a:pt x="972532" y="194825"/>
                    <a:pt x="953407" y="32262"/>
                    <a:pt x="749550" y="32262"/>
                  </a:cubicBezTo>
                  <a:lnTo>
                    <a:pt x="8693" y="32262"/>
                  </a:lnTo>
                  <a:lnTo>
                    <a:pt x="0" y="62833"/>
                  </a:lnTo>
                  <a:cubicBezTo>
                    <a:pt x="0" y="62833"/>
                    <a:pt x="226555" y="109970"/>
                    <a:pt x="491699" y="269201"/>
                  </a:cubicBezTo>
                  <a:lnTo>
                    <a:pt x="900088" y="1837799"/>
                  </a:lnTo>
                  <a:lnTo>
                    <a:pt x="1389856" y="1837799"/>
                  </a:lnTo>
                  <a:lnTo>
                    <a:pt x="2137716" y="32262"/>
                  </a:lnTo>
                  <a:lnTo>
                    <a:pt x="1631818" y="32262"/>
                  </a:lnTo>
                  <a:close/>
                  <a:moveTo>
                    <a:pt x="5329101" y="1837751"/>
                  </a:moveTo>
                  <a:lnTo>
                    <a:pt x="5760720" y="1837751"/>
                  </a:lnTo>
                  <a:lnTo>
                    <a:pt x="5384399" y="32213"/>
                  </a:lnTo>
                  <a:lnTo>
                    <a:pt x="5006533" y="32213"/>
                  </a:lnTo>
                  <a:cubicBezTo>
                    <a:pt x="4832041" y="32213"/>
                    <a:pt x="4789541" y="166765"/>
                    <a:pt x="4789541" y="166765"/>
                  </a:cubicBezTo>
                  <a:lnTo>
                    <a:pt x="4088479" y="1837751"/>
                  </a:lnTo>
                  <a:lnTo>
                    <a:pt x="4578488" y="1837751"/>
                  </a:lnTo>
                  <a:lnTo>
                    <a:pt x="4676480" y="1569564"/>
                  </a:lnTo>
                  <a:lnTo>
                    <a:pt x="5274044" y="1569564"/>
                  </a:lnTo>
                  <a:lnTo>
                    <a:pt x="5329101" y="1837751"/>
                  </a:lnTo>
                  <a:close/>
                  <a:moveTo>
                    <a:pt x="4811853" y="1199088"/>
                  </a:moveTo>
                  <a:lnTo>
                    <a:pt x="5058838" y="523429"/>
                  </a:lnTo>
                  <a:lnTo>
                    <a:pt x="5197785" y="1199088"/>
                  </a:lnTo>
                  <a:lnTo>
                    <a:pt x="4811853" y="1199088"/>
                  </a:lnTo>
                  <a:close/>
                  <a:moveTo>
                    <a:pt x="4125232" y="466440"/>
                  </a:moveTo>
                  <a:lnTo>
                    <a:pt x="4192315" y="78722"/>
                  </a:lnTo>
                  <a:cubicBezTo>
                    <a:pt x="4192315" y="78722"/>
                    <a:pt x="3985319" y="0"/>
                    <a:pt x="3769534" y="0"/>
                  </a:cubicBezTo>
                  <a:cubicBezTo>
                    <a:pt x="3536265" y="0"/>
                    <a:pt x="2982312" y="101952"/>
                    <a:pt x="2982312" y="597709"/>
                  </a:cubicBezTo>
                  <a:cubicBezTo>
                    <a:pt x="2982312" y="1064149"/>
                    <a:pt x="3632470" y="1069944"/>
                    <a:pt x="3632470" y="1314949"/>
                  </a:cubicBezTo>
                  <a:cubicBezTo>
                    <a:pt x="3632470" y="1559954"/>
                    <a:pt x="3049299" y="1516053"/>
                    <a:pt x="2856840" y="1361554"/>
                  </a:cubicBezTo>
                  <a:lnTo>
                    <a:pt x="2786956" y="1766949"/>
                  </a:lnTo>
                  <a:cubicBezTo>
                    <a:pt x="2786956" y="1766949"/>
                    <a:pt x="2996850" y="1868902"/>
                    <a:pt x="3317533" y="1868902"/>
                  </a:cubicBezTo>
                  <a:cubicBezTo>
                    <a:pt x="3638314" y="1868902"/>
                    <a:pt x="4122238" y="1702812"/>
                    <a:pt x="4122238" y="1250764"/>
                  </a:cubicBezTo>
                  <a:cubicBezTo>
                    <a:pt x="4122238" y="781329"/>
                    <a:pt x="3466236" y="737621"/>
                    <a:pt x="3466236" y="533523"/>
                  </a:cubicBezTo>
                  <a:cubicBezTo>
                    <a:pt x="3466285" y="329377"/>
                    <a:pt x="3924080" y="355602"/>
                    <a:pt x="4125232" y="466440"/>
                  </a:cubicBezTo>
                  <a:close/>
                </a:path>
              </a:pathLst>
            </a:custGeom>
            <a:solidFill>
              <a:srgbClr val="2566AF"/>
            </a:solidFill>
            <a:ln w="4829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47" name="Freeform 156">
              <a:extLst>
                <a:ext uri="{FF2B5EF4-FFF2-40B4-BE49-F238E27FC236}">
                  <a16:creationId xmlns:a16="http://schemas.microsoft.com/office/drawing/2014/main" id="{45892B9D-F5B5-FEEC-A68D-F3911315FA4F}"/>
                </a:ext>
              </a:extLst>
            </p:cNvPr>
            <p:cNvSpPr/>
            <p:nvPr>
              <p:custDataLst>
                <p:tags r:id="rId41"/>
              </p:custDataLst>
            </p:nvPr>
          </p:nvSpPr>
          <p:spPr>
            <a:xfrm>
              <a:off x="723728" y="2866202"/>
              <a:ext cx="1130700" cy="974512"/>
            </a:xfrm>
            <a:custGeom>
              <a:avLst/>
              <a:gdLst>
                <a:gd name="connsiteX0" fmla="*/ 1130701 w 1130700"/>
                <a:gd name="connsiteY0" fmla="*/ 974512 h 974512"/>
                <a:gd name="connsiteX1" fmla="*/ 972532 w 1130700"/>
                <a:gd name="connsiteY1" fmla="*/ 162563 h 974512"/>
                <a:gd name="connsiteX2" fmla="*/ 749550 w 1130700"/>
                <a:gd name="connsiteY2" fmla="*/ 0 h 974512"/>
                <a:gd name="connsiteX3" fmla="*/ 8693 w 1130700"/>
                <a:gd name="connsiteY3" fmla="*/ 0 h 974512"/>
                <a:gd name="connsiteX4" fmla="*/ 0 w 1130700"/>
                <a:gd name="connsiteY4" fmla="*/ 30571 h 974512"/>
                <a:gd name="connsiteX5" fmla="*/ 697632 w 1130700"/>
                <a:gd name="connsiteY5" fmla="*/ 380860 h 974512"/>
                <a:gd name="connsiteX6" fmla="*/ 1130701 w 1130700"/>
                <a:gd name="connsiteY6" fmla="*/ 974512 h 97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700" h="974512">
                  <a:moveTo>
                    <a:pt x="1130701" y="974512"/>
                  </a:moveTo>
                  <a:lnTo>
                    <a:pt x="972532" y="162563"/>
                  </a:lnTo>
                  <a:cubicBezTo>
                    <a:pt x="972532" y="162563"/>
                    <a:pt x="953407" y="0"/>
                    <a:pt x="749550" y="0"/>
                  </a:cubicBezTo>
                  <a:lnTo>
                    <a:pt x="8693" y="0"/>
                  </a:lnTo>
                  <a:lnTo>
                    <a:pt x="0" y="30571"/>
                  </a:lnTo>
                  <a:cubicBezTo>
                    <a:pt x="0" y="30571"/>
                    <a:pt x="356085" y="104367"/>
                    <a:pt x="697632" y="380860"/>
                  </a:cubicBezTo>
                  <a:cubicBezTo>
                    <a:pt x="1024208" y="645135"/>
                    <a:pt x="1130701" y="974512"/>
                    <a:pt x="1130701" y="974512"/>
                  </a:cubicBezTo>
                  <a:close/>
                </a:path>
              </a:pathLst>
            </a:custGeom>
            <a:solidFill>
              <a:srgbClr val="E6A540"/>
            </a:solidFill>
            <a:ln w="4829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grpSp>
      <p:pic>
        <p:nvPicPr>
          <p:cNvPr id="48" name="Graphic 44">
            <a:extLst>
              <a:ext uri="{FF2B5EF4-FFF2-40B4-BE49-F238E27FC236}">
                <a16:creationId xmlns:a16="http://schemas.microsoft.com/office/drawing/2014/main" id="{24D51915-B7D0-0787-4B1C-7C3623692B83}"/>
              </a:ext>
            </a:extLst>
          </p:cNvPr>
          <p:cNvPicPr>
            <a:picLocks noChangeAspect="1"/>
          </p:cNvPicPr>
          <p:nvPr>
            <p:custDataLst>
              <p:tags r:id="rId24"/>
            </p:custDataLst>
          </p:nvPr>
        </p:nvPicPr>
        <p:blipFill>
          <a:blip r:embed="rId82">
            <a:extLst>
              <a:ext uri="{28A0092B-C50C-407E-A947-70E740481C1C}">
                <a14:useLocalDpi xmlns:a14="http://schemas.microsoft.com/office/drawing/2010/main"/>
              </a:ext>
              <a:ext uri="{96DAC541-7B7A-43D3-8B79-37D633B846F1}">
                <asvg:svgBlip xmlns:asvg="http://schemas.microsoft.com/office/drawing/2016/SVG/main" r:embed="rId83"/>
              </a:ext>
            </a:extLst>
          </a:blip>
          <a:stretch>
            <a:fillRect/>
          </a:stretch>
        </p:blipFill>
        <p:spPr>
          <a:xfrm>
            <a:off x="9591257" y="2464957"/>
            <a:ext cx="1645920" cy="214189"/>
          </a:xfrm>
          <a:prstGeom prst="rect">
            <a:avLst/>
          </a:prstGeom>
        </p:spPr>
      </p:pic>
      <p:pic>
        <p:nvPicPr>
          <p:cNvPr id="49" name="Graphic 45">
            <a:extLst>
              <a:ext uri="{FF2B5EF4-FFF2-40B4-BE49-F238E27FC236}">
                <a16:creationId xmlns:a16="http://schemas.microsoft.com/office/drawing/2014/main" id="{0716F4A6-1DBE-B850-7EC7-692F02308B9C}"/>
              </a:ext>
            </a:extLst>
          </p:cNvPr>
          <p:cNvPicPr>
            <a:picLocks noChangeAspect="1"/>
          </p:cNvPicPr>
          <p:nvPr>
            <p:custDataLst>
              <p:tags r:id="rId25"/>
            </p:custDataLst>
          </p:nvPr>
        </p:nvPicPr>
        <p:blipFill>
          <a:blip r:embed="rId84">
            <a:extLst>
              <a:ext uri="{28A0092B-C50C-407E-A947-70E740481C1C}">
                <a14:useLocalDpi xmlns:a14="http://schemas.microsoft.com/office/drawing/2010/main"/>
              </a:ext>
              <a:ext uri="{96DAC541-7B7A-43D3-8B79-37D633B846F1}">
                <asvg:svgBlip xmlns:asvg="http://schemas.microsoft.com/office/drawing/2016/SVG/main" r:embed="rId85"/>
              </a:ext>
            </a:extLst>
          </a:blip>
          <a:stretch>
            <a:fillRect/>
          </a:stretch>
        </p:blipFill>
        <p:spPr>
          <a:xfrm>
            <a:off x="10007202" y="5358414"/>
            <a:ext cx="814030" cy="433715"/>
          </a:xfrm>
          <a:prstGeom prst="rect">
            <a:avLst/>
          </a:prstGeom>
        </p:spPr>
      </p:pic>
      <p:sp>
        <p:nvSpPr>
          <p:cNvPr id="50" name="Freeform 168">
            <a:extLst>
              <a:ext uri="{FF2B5EF4-FFF2-40B4-BE49-F238E27FC236}">
                <a16:creationId xmlns:a16="http://schemas.microsoft.com/office/drawing/2014/main" id="{0EE30E3D-28C7-AB54-AEF5-5EB6CAA76C26}"/>
              </a:ext>
            </a:extLst>
          </p:cNvPr>
          <p:cNvSpPr/>
          <p:nvPr>
            <p:custDataLst>
              <p:tags r:id="rId26"/>
            </p:custDataLst>
          </p:nvPr>
        </p:nvSpPr>
        <p:spPr>
          <a:xfrm>
            <a:off x="9591257" y="4469494"/>
            <a:ext cx="1619653" cy="266442"/>
          </a:xfrm>
          <a:custGeom>
            <a:avLst/>
            <a:gdLst>
              <a:gd name="connsiteX0" fmla="*/ 191686 w 1619653"/>
              <a:gd name="connsiteY0" fmla="*/ 252883 h 266442"/>
              <a:gd name="connsiteX1" fmla="*/ 154444 w 1619653"/>
              <a:gd name="connsiteY1" fmla="*/ 138018 h 266442"/>
              <a:gd name="connsiteX2" fmla="*/ 154503 w 1619653"/>
              <a:gd name="connsiteY2" fmla="*/ 132015 h 266442"/>
              <a:gd name="connsiteX3" fmla="*/ 154520 w 1619653"/>
              <a:gd name="connsiteY3" fmla="*/ 132040 h 266442"/>
              <a:gd name="connsiteX4" fmla="*/ 50674 w 1619653"/>
              <a:gd name="connsiteY4" fmla="*/ 66613 h 266442"/>
              <a:gd name="connsiteX5" fmla="*/ 50503 w 1619653"/>
              <a:gd name="connsiteY5" fmla="*/ 66971 h 266442"/>
              <a:gd name="connsiteX6" fmla="*/ 27580 w 1619653"/>
              <a:gd name="connsiteY6" fmla="*/ 128424 h 266442"/>
              <a:gd name="connsiteX7" fmla="*/ 191302 w 1619653"/>
              <a:gd name="connsiteY7" fmla="*/ 252815 h 266442"/>
              <a:gd name="connsiteX8" fmla="*/ 191686 w 1619653"/>
              <a:gd name="connsiteY8" fmla="*/ 252883 h 266442"/>
              <a:gd name="connsiteX9" fmla="*/ 0 w 1619653"/>
              <a:gd name="connsiteY9" fmla="*/ 133217 h 266442"/>
              <a:gd name="connsiteX10" fmla="*/ 204495 w 1619653"/>
              <a:gd name="connsiteY10" fmla="*/ 0 h 266442"/>
              <a:gd name="connsiteX11" fmla="*/ 408998 w 1619653"/>
              <a:gd name="connsiteY11" fmla="*/ 133217 h 266442"/>
              <a:gd name="connsiteX12" fmla="*/ 204495 w 1619653"/>
              <a:gd name="connsiteY12" fmla="*/ 266443 h 266442"/>
              <a:gd name="connsiteX13" fmla="*/ 0 w 1619653"/>
              <a:gd name="connsiteY13" fmla="*/ 133217 h 266442"/>
              <a:gd name="connsiteX14" fmla="*/ 204503 w 1619653"/>
              <a:gd name="connsiteY14" fmla="*/ 19222 h 266442"/>
              <a:gd name="connsiteX15" fmla="*/ 251732 w 1619653"/>
              <a:gd name="connsiteY15" fmla="*/ 98457 h 266442"/>
              <a:gd name="connsiteX16" fmla="*/ 251749 w 1619653"/>
              <a:gd name="connsiteY16" fmla="*/ 98380 h 266442"/>
              <a:gd name="connsiteX17" fmla="*/ 323871 w 1619653"/>
              <a:gd name="connsiteY17" fmla="*/ 58818 h 266442"/>
              <a:gd name="connsiteX18" fmla="*/ 204503 w 1619653"/>
              <a:gd name="connsiteY18" fmla="*/ 15768 h 266442"/>
              <a:gd name="connsiteX19" fmla="*/ 85144 w 1619653"/>
              <a:gd name="connsiteY19" fmla="*/ 58818 h 266442"/>
              <a:gd name="connsiteX20" fmla="*/ 157258 w 1619653"/>
              <a:gd name="connsiteY20" fmla="*/ 98380 h 266442"/>
              <a:gd name="connsiteX21" fmla="*/ 157283 w 1619653"/>
              <a:gd name="connsiteY21" fmla="*/ 98457 h 266442"/>
              <a:gd name="connsiteX22" fmla="*/ 204503 w 1619653"/>
              <a:gd name="connsiteY22" fmla="*/ 19222 h 266442"/>
              <a:gd name="connsiteX23" fmla="*/ 217705 w 1619653"/>
              <a:gd name="connsiteY23" fmla="*/ 252806 h 266442"/>
              <a:gd name="connsiteX24" fmla="*/ 381436 w 1619653"/>
              <a:gd name="connsiteY24" fmla="*/ 128416 h 266442"/>
              <a:gd name="connsiteX25" fmla="*/ 358512 w 1619653"/>
              <a:gd name="connsiteY25" fmla="*/ 66962 h 266442"/>
              <a:gd name="connsiteX26" fmla="*/ 358333 w 1619653"/>
              <a:gd name="connsiteY26" fmla="*/ 66604 h 266442"/>
              <a:gd name="connsiteX27" fmla="*/ 254487 w 1619653"/>
              <a:gd name="connsiteY27" fmla="*/ 132032 h 266442"/>
              <a:gd name="connsiteX28" fmla="*/ 254512 w 1619653"/>
              <a:gd name="connsiteY28" fmla="*/ 132006 h 266442"/>
              <a:gd name="connsiteX29" fmla="*/ 254572 w 1619653"/>
              <a:gd name="connsiteY29" fmla="*/ 138010 h 266442"/>
              <a:gd name="connsiteX30" fmla="*/ 217330 w 1619653"/>
              <a:gd name="connsiteY30" fmla="*/ 252875 h 266442"/>
              <a:gd name="connsiteX31" fmla="*/ 217705 w 1619653"/>
              <a:gd name="connsiteY31" fmla="*/ 252806 h 266442"/>
              <a:gd name="connsiteX32" fmla="*/ 204503 w 1619653"/>
              <a:gd name="connsiteY32" fmla="*/ 101876 h 266442"/>
              <a:gd name="connsiteX33" fmla="*/ 232859 w 1619653"/>
              <a:gd name="connsiteY33" fmla="*/ 100665 h 266442"/>
              <a:gd name="connsiteX34" fmla="*/ 232851 w 1619653"/>
              <a:gd name="connsiteY34" fmla="*/ 100674 h 266442"/>
              <a:gd name="connsiteX35" fmla="*/ 204512 w 1619653"/>
              <a:gd name="connsiteY35" fmla="*/ 50213 h 266442"/>
              <a:gd name="connsiteX36" fmla="*/ 176173 w 1619653"/>
              <a:gd name="connsiteY36" fmla="*/ 100674 h 266442"/>
              <a:gd name="connsiteX37" fmla="*/ 176165 w 1619653"/>
              <a:gd name="connsiteY37" fmla="*/ 100665 h 266442"/>
              <a:gd name="connsiteX38" fmla="*/ 204503 w 1619653"/>
              <a:gd name="connsiteY38" fmla="*/ 101876 h 266442"/>
              <a:gd name="connsiteX39" fmla="*/ 204503 w 1619653"/>
              <a:gd name="connsiteY39" fmla="*/ 211428 h 266442"/>
              <a:gd name="connsiteX40" fmla="*/ 235025 w 1619653"/>
              <a:gd name="connsiteY40" fmla="*/ 134428 h 266442"/>
              <a:gd name="connsiteX41" fmla="*/ 235111 w 1619653"/>
              <a:gd name="connsiteY41" fmla="*/ 134454 h 266442"/>
              <a:gd name="connsiteX42" fmla="*/ 173905 w 1619653"/>
              <a:gd name="connsiteY42" fmla="*/ 134454 h 266442"/>
              <a:gd name="connsiteX43" fmla="*/ 173990 w 1619653"/>
              <a:gd name="connsiteY43" fmla="*/ 134428 h 266442"/>
              <a:gd name="connsiteX44" fmla="*/ 204503 w 1619653"/>
              <a:gd name="connsiteY44" fmla="*/ 211428 h 266442"/>
              <a:gd name="connsiteX45" fmla="*/ 1043513 w 1619653"/>
              <a:gd name="connsiteY45" fmla="*/ 133217 h 266442"/>
              <a:gd name="connsiteX46" fmla="*/ 1145330 w 1619653"/>
              <a:gd name="connsiteY46" fmla="*/ 31400 h 266442"/>
              <a:gd name="connsiteX47" fmla="*/ 1247164 w 1619653"/>
              <a:gd name="connsiteY47" fmla="*/ 133217 h 266442"/>
              <a:gd name="connsiteX48" fmla="*/ 1145330 w 1619653"/>
              <a:gd name="connsiteY48" fmla="*/ 235034 h 266442"/>
              <a:gd name="connsiteX49" fmla="*/ 1043513 w 1619653"/>
              <a:gd name="connsiteY49" fmla="*/ 133217 h 266442"/>
              <a:gd name="connsiteX50" fmla="*/ 1145330 w 1619653"/>
              <a:gd name="connsiteY50" fmla="*/ 197698 h 266442"/>
              <a:gd name="connsiteX51" fmla="*/ 1202195 w 1619653"/>
              <a:gd name="connsiteY51" fmla="*/ 133209 h 266442"/>
              <a:gd name="connsiteX52" fmla="*/ 1145330 w 1619653"/>
              <a:gd name="connsiteY52" fmla="*/ 68728 h 266442"/>
              <a:gd name="connsiteX53" fmla="*/ 1088482 w 1619653"/>
              <a:gd name="connsiteY53" fmla="*/ 133209 h 266442"/>
              <a:gd name="connsiteX54" fmla="*/ 1145330 w 1619653"/>
              <a:gd name="connsiteY54" fmla="*/ 197698 h 266442"/>
              <a:gd name="connsiteX55" fmla="*/ 1362702 w 1619653"/>
              <a:gd name="connsiteY55" fmla="*/ 73819 h 266442"/>
              <a:gd name="connsiteX56" fmla="*/ 1362702 w 1619653"/>
              <a:gd name="connsiteY56" fmla="*/ 230412 h 266442"/>
              <a:gd name="connsiteX57" fmla="*/ 1319789 w 1619653"/>
              <a:gd name="connsiteY57" fmla="*/ 230412 h 266442"/>
              <a:gd name="connsiteX58" fmla="*/ 1319789 w 1619653"/>
              <a:gd name="connsiteY58" fmla="*/ 73819 h 266442"/>
              <a:gd name="connsiteX59" fmla="*/ 1319943 w 1619653"/>
              <a:gd name="connsiteY59" fmla="*/ 73819 h 266442"/>
              <a:gd name="connsiteX60" fmla="*/ 1259948 w 1619653"/>
              <a:gd name="connsiteY60" fmla="*/ 73819 h 266442"/>
              <a:gd name="connsiteX61" fmla="*/ 1259948 w 1619653"/>
              <a:gd name="connsiteY61" fmla="*/ 38419 h 266442"/>
              <a:gd name="connsiteX62" fmla="*/ 1422544 w 1619653"/>
              <a:gd name="connsiteY62" fmla="*/ 38419 h 266442"/>
              <a:gd name="connsiteX63" fmla="*/ 1422544 w 1619653"/>
              <a:gd name="connsiteY63" fmla="*/ 73819 h 266442"/>
              <a:gd name="connsiteX64" fmla="*/ 1362702 w 1619653"/>
              <a:gd name="connsiteY64" fmla="*/ 73819 h 266442"/>
              <a:gd name="connsiteX65" fmla="*/ 1474446 w 1619653"/>
              <a:gd name="connsiteY65" fmla="*/ 187217 h 266442"/>
              <a:gd name="connsiteX66" fmla="*/ 1474412 w 1619653"/>
              <a:gd name="connsiteY66" fmla="*/ 187260 h 266442"/>
              <a:gd name="connsiteX67" fmla="*/ 1457953 w 1619653"/>
              <a:gd name="connsiteY67" fmla="*/ 230420 h 266442"/>
              <a:gd name="connsiteX68" fmla="*/ 1407833 w 1619653"/>
              <a:gd name="connsiteY68" fmla="*/ 230420 h 266442"/>
              <a:gd name="connsiteX69" fmla="*/ 1487050 w 1619653"/>
              <a:gd name="connsiteY69" fmla="*/ 38419 h 266442"/>
              <a:gd name="connsiteX70" fmla="*/ 1540453 w 1619653"/>
              <a:gd name="connsiteY70" fmla="*/ 38419 h 266442"/>
              <a:gd name="connsiteX71" fmla="*/ 1619654 w 1619653"/>
              <a:gd name="connsiteY71" fmla="*/ 230420 h 266442"/>
              <a:gd name="connsiteX72" fmla="*/ 1569551 w 1619653"/>
              <a:gd name="connsiteY72" fmla="*/ 230420 h 266442"/>
              <a:gd name="connsiteX73" fmla="*/ 1553092 w 1619653"/>
              <a:gd name="connsiteY73" fmla="*/ 187260 h 266442"/>
              <a:gd name="connsiteX74" fmla="*/ 1553041 w 1619653"/>
              <a:gd name="connsiteY74" fmla="*/ 187217 h 266442"/>
              <a:gd name="connsiteX75" fmla="*/ 1474446 w 1619653"/>
              <a:gd name="connsiteY75" fmla="*/ 187217 h 266442"/>
              <a:gd name="connsiteX76" fmla="*/ 1513752 w 1619653"/>
              <a:gd name="connsiteY76" fmla="*/ 154810 h 266442"/>
              <a:gd name="connsiteX77" fmla="*/ 1540752 w 1619653"/>
              <a:gd name="connsiteY77" fmla="*/ 154810 h 266442"/>
              <a:gd name="connsiteX78" fmla="*/ 1540735 w 1619653"/>
              <a:gd name="connsiteY78" fmla="*/ 154819 h 266442"/>
              <a:gd name="connsiteX79" fmla="*/ 1513931 w 1619653"/>
              <a:gd name="connsiteY79" fmla="*/ 84547 h 266442"/>
              <a:gd name="connsiteX80" fmla="*/ 1513564 w 1619653"/>
              <a:gd name="connsiteY80" fmla="*/ 84547 h 266442"/>
              <a:gd name="connsiteX81" fmla="*/ 1486760 w 1619653"/>
              <a:gd name="connsiteY81" fmla="*/ 154819 h 266442"/>
              <a:gd name="connsiteX82" fmla="*/ 1486743 w 1619653"/>
              <a:gd name="connsiteY82" fmla="*/ 154810 h 266442"/>
              <a:gd name="connsiteX83" fmla="*/ 1513752 w 1619653"/>
              <a:gd name="connsiteY83" fmla="*/ 154810 h 266442"/>
              <a:gd name="connsiteX84" fmla="*/ 571868 w 1619653"/>
              <a:gd name="connsiteY84" fmla="*/ 73819 h 266442"/>
              <a:gd name="connsiteX85" fmla="*/ 571868 w 1619653"/>
              <a:gd name="connsiteY85" fmla="*/ 230412 h 266442"/>
              <a:gd name="connsiteX86" fmla="*/ 528963 w 1619653"/>
              <a:gd name="connsiteY86" fmla="*/ 230412 h 266442"/>
              <a:gd name="connsiteX87" fmla="*/ 528963 w 1619653"/>
              <a:gd name="connsiteY87" fmla="*/ 73819 h 266442"/>
              <a:gd name="connsiteX88" fmla="*/ 529116 w 1619653"/>
              <a:gd name="connsiteY88" fmla="*/ 73819 h 266442"/>
              <a:gd name="connsiteX89" fmla="*/ 469113 w 1619653"/>
              <a:gd name="connsiteY89" fmla="*/ 73819 h 266442"/>
              <a:gd name="connsiteX90" fmla="*/ 469113 w 1619653"/>
              <a:gd name="connsiteY90" fmla="*/ 38419 h 266442"/>
              <a:gd name="connsiteX91" fmla="*/ 631718 w 1619653"/>
              <a:gd name="connsiteY91" fmla="*/ 38419 h 266442"/>
              <a:gd name="connsiteX92" fmla="*/ 631718 w 1619653"/>
              <a:gd name="connsiteY92" fmla="*/ 73819 h 266442"/>
              <a:gd name="connsiteX93" fmla="*/ 571868 w 1619653"/>
              <a:gd name="connsiteY93" fmla="*/ 73819 h 266442"/>
              <a:gd name="connsiteX94" fmla="*/ 642693 w 1619653"/>
              <a:gd name="connsiteY94" fmla="*/ 133217 h 266442"/>
              <a:gd name="connsiteX95" fmla="*/ 744527 w 1619653"/>
              <a:gd name="connsiteY95" fmla="*/ 31400 h 266442"/>
              <a:gd name="connsiteX96" fmla="*/ 846353 w 1619653"/>
              <a:gd name="connsiteY96" fmla="*/ 133217 h 266442"/>
              <a:gd name="connsiteX97" fmla="*/ 744527 w 1619653"/>
              <a:gd name="connsiteY97" fmla="*/ 235034 h 266442"/>
              <a:gd name="connsiteX98" fmla="*/ 642693 w 1619653"/>
              <a:gd name="connsiteY98" fmla="*/ 133217 h 266442"/>
              <a:gd name="connsiteX99" fmla="*/ 744527 w 1619653"/>
              <a:gd name="connsiteY99" fmla="*/ 197698 h 266442"/>
              <a:gd name="connsiteX100" fmla="*/ 801384 w 1619653"/>
              <a:gd name="connsiteY100" fmla="*/ 133209 h 266442"/>
              <a:gd name="connsiteX101" fmla="*/ 744527 w 1619653"/>
              <a:gd name="connsiteY101" fmla="*/ 68728 h 266442"/>
              <a:gd name="connsiteX102" fmla="*/ 687671 w 1619653"/>
              <a:gd name="connsiteY102" fmla="*/ 133209 h 266442"/>
              <a:gd name="connsiteX103" fmla="*/ 744527 w 1619653"/>
              <a:gd name="connsiteY103" fmla="*/ 197698 h 266442"/>
              <a:gd name="connsiteX104" fmla="*/ 944920 w 1619653"/>
              <a:gd name="connsiteY104" fmla="*/ 230412 h 266442"/>
              <a:gd name="connsiteX105" fmla="*/ 966675 w 1619653"/>
              <a:gd name="connsiteY105" fmla="*/ 230412 h 266442"/>
              <a:gd name="connsiteX106" fmla="*/ 966675 w 1619653"/>
              <a:gd name="connsiteY106" fmla="*/ 157514 h 266442"/>
              <a:gd name="connsiteX107" fmla="*/ 1041526 w 1619653"/>
              <a:gd name="connsiteY107" fmla="*/ 38419 h 266442"/>
              <a:gd name="connsiteX108" fmla="*/ 991424 w 1619653"/>
              <a:gd name="connsiteY108" fmla="*/ 38419 h 266442"/>
              <a:gd name="connsiteX109" fmla="*/ 944920 w 1619653"/>
              <a:gd name="connsiteY109" fmla="*/ 119120 h 266442"/>
              <a:gd name="connsiteX110" fmla="*/ 898434 w 1619653"/>
              <a:gd name="connsiteY110" fmla="*/ 38419 h 266442"/>
              <a:gd name="connsiteX111" fmla="*/ 848331 w 1619653"/>
              <a:gd name="connsiteY111" fmla="*/ 38419 h 266442"/>
              <a:gd name="connsiteX112" fmla="*/ 923174 w 1619653"/>
              <a:gd name="connsiteY112" fmla="*/ 157514 h 266442"/>
              <a:gd name="connsiteX113" fmla="*/ 923174 w 1619653"/>
              <a:gd name="connsiteY113" fmla="*/ 230412 h 266442"/>
              <a:gd name="connsiteX114" fmla="*/ 944920 w 1619653"/>
              <a:gd name="connsiteY114" fmla="*/ 230412 h 266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619653" h="266442">
                <a:moveTo>
                  <a:pt x="191686" y="252883"/>
                </a:moveTo>
                <a:cubicBezTo>
                  <a:pt x="170246" y="239451"/>
                  <a:pt x="154444" y="193101"/>
                  <a:pt x="154444" y="138018"/>
                </a:cubicBezTo>
                <a:cubicBezTo>
                  <a:pt x="154444" y="135997"/>
                  <a:pt x="154452" y="134002"/>
                  <a:pt x="154503" y="132015"/>
                </a:cubicBezTo>
                <a:lnTo>
                  <a:pt x="154520" y="132040"/>
                </a:lnTo>
                <a:cubicBezTo>
                  <a:pt x="94875" y="122668"/>
                  <a:pt x="51783" y="96990"/>
                  <a:pt x="50674" y="66613"/>
                </a:cubicBezTo>
                <a:lnTo>
                  <a:pt x="50503" y="66971"/>
                </a:lnTo>
                <a:cubicBezTo>
                  <a:pt x="35912" y="85110"/>
                  <a:pt x="27580" y="106081"/>
                  <a:pt x="27580" y="128424"/>
                </a:cubicBezTo>
                <a:cubicBezTo>
                  <a:pt x="27580" y="194176"/>
                  <a:pt x="99753" y="248048"/>
                  <a:pt x="191302" y="252815"/>
                </a:cubicBezTo>
                <a:lnTo>
                  <a:pt x="191686" y="252883"/>
                </a:lnTo>
                <a:close/>
                <a:moveTo>
                  <a:pt x="0" y="133217"/>
                </a:moveTo>
                <a:cubicBezTo>
                  <a:pt x="0" y="59654"/>
                  <a:pt x="91557" y="0"/>
                  <a:pt x="204495" y="0"/>
                </a:cubicBezTo>
                <a:cubicBezTo>
                  <a:pt x="317441" y="0"/>
                  <a:pt x="408998" y="59654"/>
                  <a:pt x="408998" y="133217"/>
                </a:cubicBezTo>
                <a:cubicBezTo>
                  <a:pt x="408998" y="206789"/>
                  <a:pt x="317441" y="266443"/>
                  <a:pt x="204495" y="266443"/>
                </a:cubicBezTo>
                <a:cubicBezTo>
                  <a:pt x="91557" y="266443"/>
                  <a:pt x="0" y="206789"/>
                  <a:pt x="0" y="133217"/>
                </a:cubicBezTo>
                <a:close/>
                <a:moveTo>
                  <a:pt x="204503" y="19222"/>
                </a:moveTo>
                <a:cubicBezTo>
                  <a:pt x="226310" y="19222"/>
                  <a:pt x="244858" y="52303"/>
                  <a:pt x="251732" y="98457"/>
                </a:cubicBezTo>
                <a:lnTo>
                  <a:pt x="251749" y="98380"/>
                </a:lnTo>
                <a:cubicBezTo>
                  <a:pt x="294176" y="91779"/>
                  <a:pt x="323871" y="76548"/>
                  <a:pt x="323871" y="58818"/>
                </a:cubicBezTo>
                <a:cubicBezTo>
                  <a:pt x="323871" y="35033"/>
                  <a:pt x="270426" y="15768"/>
                  <a:pt x="204503" y="15768"/>
                </a:cubicBezTo>
                <a:cubicBezTo>
                  <a:pt x="138590" y="15768"/>
                  <a:pt x="85144" y="35033"/>
                  <a:pt x="85144" y="58818"/>
                </a:cubicBezTo>
                <a:cubicBezTo>
                  <a:pt x="85144" y="76548"/>
                  <a:pt x="114839" y="91771"/>
                  <a:pt x="157258" y="98380"/>
                </a:cubicBezTo>
                <a:lnTo>
                  <a:pt x="157283" y="98457"/>
                </a:lnTo>
                <a:cubicBezTo>
                  <a:pt x="164157" y="52303"/>
                  <a:pt x="182706" y="19222"/>
                  <a:pt x="204503" y="19222"/>
                </a:cubicBezTo>
                <a:close/>
                <a:moveTo>
                  <a:pt x="217705" y="252806"/>
                </a:moveTo>
                <a:cubicBezTo>
                  <a:pt x="309254" y="248039"/>
                  <a:pt x="381436" y="194167"/>
                  <a:pt x="381436" y="128416"/>
                </a:cubicBezTo>
                <a:cubicBezTo>
                  <a:pt x="381436" y="106072"/>
                  <a:pt x="373095" y="85102"/>
                  <a:pt x="358512" y="66962"/>
                </a:cubicBezTo>
                <a:lnTo>
                  <a:pt x="358333" y="66604"/>
                </a:lnTo>
                <a:cubicBezTo>
                  <a:pt x="357233" y="96981"/>
                  <a:pt x="314140" y="122659"/>
                  <a:pt x="254487" y="132032"/>
                </a:cubicBezTo>
                <a:lnTo>
                  <a:pt x="254512" y="132006"/>
                </a:lnTo>
                <a:cubicBezTo>
                  <a:pt x="254555" y="133993"/>
                  <a:pt x="254572" y="135989"/>
                  <a:pt x="254572" y="138010"/>
                </a:cubicBezTo>
                <a:cubicBezTo>
                  <a:pt x="254572" y="193093"/>
                  <a:pt x="238761" y="239443"/>
                  <a:pt x="217330" y="252875"/>
                </a:cubicBezTo>
                <a:lnTo>
                  <a:pt x="217705" y="252806"/>
                </a:lnTo>
                <a:close/>
                <a:moveTo>
                  <a:pt x="204503" y="101876"/>
                </a:moveTo>
                <a:cubicBezTo>
                  <a:pt x="213969" y="101888"/>
                  <a:pt x="223430" y="101483"/>
                  <a:pt x="232859" y="100665"/>
                </a:cubicBezTo>
                <a:lnTo>
                  <a:pt x="232851" y="100674"/>
                </a:lnTo>
                <a:cubicBezTo>
                  <a:pt x="228331" y="71099"/>
                  <a:pt x="217347" y="50213"/>
                  <a:pt x="204512" y="50213"/>
                </a:cubicBezTo>
                <a:cubicBezTo>
                  <a:pt x="191677" y="50213"/>
                  <a:pt x="180702" y="71099"/>
                  <a:pt x="176173" y="100674"/>
                </a:cubicBezTo>
                <a:lnTo>
                  <a:pt x="176165" y="100665"/>
                </a:lnTo>
                <a:cubicBezTo>
                  <a:pt x="185589" y="101480"/>
                  <a:pt x="195044" y="101883"/>
                  <a:pt x="204503" y="101876"/>
                </a:cubicBezTo>
                <a:close/>
                <a:moveTo>
                  <a:pt x="204503" y="211428"/>
                </a:moveTo>
                <a:cubicBezTo>
                  <a:pt x="220920" y="211428"/>
                  <a:pt x="234318" y="177265"/>
                  <a:pt x="235025" y="134428"/>
                </a:cubicBezTo>
                <a:lnTo>
                  <a:pt x="235111" y="134454"/>
                </a:lnTo>
                <a:cubicBezTo>
                  <a:pt x="214752" y="136329"/>
                  <a:pt x="194264" y="136329"/>
                  <a:pt x="173905" y="134454"/>
                </a:cubicBezTo>
                <a:lnTo>
                  <a:pt x="173990" y="134428"/>
                </a:lnTo>
                <a:cubicBezTo>
                  <a:pt x="174698" y="177265"/>
                  <a:pt x="188087" y="211428"/>
                  <a:pt x="204503" y="211428"/>
                </a:cubicBezTo>
                <a:close/>
                <a:moveTo>
                  <a:pt x="1043513" y="133217"/>
                </a:moveTo>
                <a:cubicBezTo>
                  <a:pt x="1043513" y="76992"/>
                  <a:pt x="1089105" y="31400"/>
                  <a:pt x="1145330" y="31400"/>
                </a:cubicBezTo>
                <a:cubicBezTo>
                  <a:pt x="1201581" y="31400"/>
                  <a:pt x="1247164" y="76992"/>
                  <a:pt x="1247164" y="133217"/>
                </a:cubicBezTo>
                <a:cubicBezTo>
                  <a:pt x="1247164" y="189460"/>
                  <a:pt x="1201573" y="235034"/>
                  <a:pt x="1145330" y="235034"/>
                </a:cubicBezTo>
                <a:cubicBezTo>
                  <a:pt x="1089105" y="235034"/>
                  <a:pt x="1043513" y="189460"/>
                  <a:pt x="1043513" y="133217"/>
                </a:cubicBezTo>
                <a:close/>
                <a:moveTo>
                  <a:pt x="1145330" y="197698"/>
                </a:moveTo>
                <a:cubicBezTo>
                  <a:pt x="1176731" y="197698"/>
                  <a:pt x="1202195" y="168822"/>
                  <a:pt x="1202195" y="133209"/>
                </a:cubicBezTo>
                <a:cubicBezTo>
                  <a:pt x="1202195" y="97604"/>
                  <a:pt x="1176731" y="68728"/>
                  <a:pt x="1145330" y="68728"/>
                </a:cubicBezTo>
                <a:cubicBezTo>
                  <a:pt x="1113930" y="68728"/>
                  <a:pt x="1088482" y="97604"/>
                  <a:pt x="1088482" y="133209"/>
                </a:cubicBezTo>
                <a:cubicBezTo>
                  <a:pt x="1088482" y="168830"/>
                  <a:pt x="1113938" y="197698"/>
                  <a:pt x="1145330" y="197698"/>
                </a:cubicBezTo>
                <a:close/>
                <a:moveTo>
                  <a:pt x="1362702" y="73819"/>
                </a:moveTo>
                <a:lnTo>
                  <a:pt x="1362702" y="230412"/>
                </a:lnTo>
                <a:lnTo>
                  <a:pt x="1319789" y="230412"/>
                </a:lnTo>
                <a:lnTo>
                  <a:pt x="1319789" y="73819"/>
                </a:lnTo>
                <a:lnTo>
                  <a:pt x="1319943" y="73819"/>
                </a:lnTo>
                <a:lnTo>
                  <a:pt x="1259948" y="73819"/>
                </a:lnTo>
                <a:lnTo>
                  <a:pt x="1259948" y="38419"/>
                </a:lnTo>
                <a:lnTo>
                  <a:pt x="1422544" y="38419"/>
                </a:lnTo>
                <a:lnTo>
                  <a:pt x="1422544" y="73819"/>
                </a:lnTo>
                <a:lnTo>
                  <a:pt x="1362702" y="73819"/>
                </a:lnTo>
                <a:close/>
                <a:moveTo>
                  <a:pt x="1474446" y="187217"/>
                </a:moveTo>
                <a:lnTo>
                  <a:pt x="1474412" y="187260"/>
                </a:lnTo>
                <a:lnTo>
                  <a:pt x="1457953" y="230420"/>
                </a:lnTo>
                <a:lnTo>
                  <a:pt x="1407833" y="230420"/>
                </a:lnTo>
                <a:lnTo>
                  <a:pt x="1487050" y="38419"/>
                </a:lnTo>
                <a:lnTo>
                  <a:pt x="1540453" y="38419"/>
                </a:lnTo>
                <a:lnTo>
                  <a:pt x="1619654" y="230420"/>
                </a:lnTo>
                <a:lnTo>
                  <a:pt x="1569551" y="230420"/>
                </a:lnTo>
                <a:lnTo>
                  <a:pt x="1553092" y="187260"/>
                </a:lnTo>
                <a:lnTo>
                  <a:pt x="1553041" y="187217"/>
                </a:lnTo>
                <a:lnTo>
                  <a:pt x="1474446" y="187217"/>
                </a:lnTo>
                <a:close/>
                <a:moveTo>
                  <a:pt x="1513752" y="154810"/>
                </a:moveTo>
                <a:lnTo>
                  <a:pt x="1540752" y="154810"/>
                </a:lnTo>
                <a:lnTo>
                  <a:pt x="1540735" y="154819"/>
                </a:lnTo>
                <a:lnTo>
                  <a:pt x="1513931" y="84547"/>
                </a:lnTo>
                <a:lnTo>
                  <a:pt x="1513564" y="84547"/>
                </a:lnTo>
                <a:lnTo>
                  <a:pt x="1486760" y="154819"/>
                </a:lnTo>
                <a:lnTo>
                  <a:pt x="1486743" y="154810"/>
                </a:lnTo>
                <a:lnTo>
                  <a:pt x="1513752" y="154810"/>
                </a:lnTo>
                <a:close/>
                <a:moveTo>
                  <a:pt x="571868" y="73819"/>
                </a:moveTo>
                <a:lnTo>
                  <a:pt x="571868" y="230412"/>
                </a:lnTo>
                <a:lnTo>
                  <a:pt x="528963" y="230412"/>
                </a:lnTo>
                <a:lnTo>
                  <a:pt x="528963" y="73819"/>
                </a:lnTo>
                <a:lnTo>
                  <a:pt x="529116" y="73819"/>
                </a:lnTo>
                <a:lnTo>
                  <a:pt x="469113" y="73819"/>
                </a:lnTo>
                <a:lnTo>
                  <a:pt x="469113" y="38419"/>
                </a:lnTo>
                <a:lnTo>
                  <a:pt x="631718" y="38419"/>
                </a:lnTo>
                <a:lnTo>
                  <a:pt x="631718" y="73819"/>
                </a:lnTo>
                <a:lnTo>
                  <a:pt x="571868" y="73819"/>
                </a:lnTo>
                <a:close/>
                <a:moveTo>
                  <a:pt x="642693" y="133217"/>
                </a:moveTo>
                <a:cubicBezTo>
                  <a:pt x="642693" y="76992"/>
                  <a:pt x="688285" y="31400"/>
                  <a:pt x="744527" y="31400"/>
                </a:cubicBezTo>
                <a:cubicBezTo>
                  <a:pt x="800761" y="31400"/>
                  <a:pt x="846353" y="76992"/>
                  <a:pt x="846353" y="133217"/>
                </a:cubicBezTo>
                <a:cubicBezTo>
                  <a:pt x="846353" y="189460"/>
                  <a:pt x="800761" y="235034"/>
                  <a:pt x="744527" y="235034"/>
                </a:cubicBezTo>
                <a:cubicBezTo>
                  <a:pt x="688285" y="235034"/>
                  <a:pt x="642693" y="189460"/>
                  <a:pt x="642693" y="133217"/>
                </a:cubicBezTo>
                <a:close/>
                <a:moveTo>
                  <a:pt x="744527" y="197698"/>
                </a:moveTo>
                <a:cubicBezTo>
                  <a:pt x="775919" y="197698"/>
                  <a:pt x="801384" y="168822"/>
                  <a:pt x="801384" y="133209"/>
                </a:cubicBezTo>
                <a:cubicBezTo>
                  <a:pt x="801384" y="97604"/>
                  <a:pt x="775919" y="68728"/>
                  <a:pt x="744527" y="68728"/>
                </a:cubicBezTo>
                <a:cubicBezTo>
                  <a:pt x="713127" y="68728"/>
                  <a:pt x="687671" y="97604"/>
                  <a:pt x="687671" y="133209"/>
                </a:cubicBezTo>
                <a:cubicBezTo>
                  <a:pt x="687671" y="168830"/>
                  <a:pt x="713127" y="197698"/>
                  <a:pt x="744527" y="197698"/>
                </a:cubicBezTo>
                <a:close/>
                <a:moveTo>
                  <a:pt x="944920" y="230412"/>
                </a:moveTo>
                <a:lnTo>
                  <a:pt x="966675" y="230412"/>
                </a:lnTo>
                <a:lnTo>
                  <a:pt x="966675" y="157514"/>
                </a:lnTo>
                <a:lnTo>
                  <a:pt x="1041526" y="38419"/>
                </a:lnTo>
                <a:lnTo>
                  <a:pt x="991424" y="38419"/>
                </a:lnTo>
                <a:lnTo>
                  <a:pt x="944920" y="119120"/>
                </a:lnTo>
                <a:lnTo>
                  <a:pt x="898434" y="38419"/>
                </a:lnTo>
                <a:lnTo>
                  <a:pt x="848331" y="38419"/>
                </a:lnTo>
                <a:lnTo>
                  <a:pt x="923174" y="157514"/>
                </a:lnTo>
                <a:lnTo>
                  <a:pt x="923174" y="230412"/>
                </a:lnTo>
                <a:lnTo>
                  <a:pt x="944920" y="230412"/>
                </a:lnTo>
                <a:close/>
              </a:path>
            </a:pathLst>
          </a:custGeom>
          <a:solidFill>
            <a:srgbClr val="CC2229"/>
          </a:solidFill>
          <a:ln w="848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pic>
        <p:nvPicPr>
          <p:cNvPr id="51" name="Graphic 47">
            <a:extLst>
              <a:ext uri="{FF2B5EF4-FFF2-40B4-BE49-F238E27FC236}">
                <a16:creationId xmlns:a16="http://schemas.microsoft.com/office/drawing/2014/main" id="{9872187C-A1E8-DFB2-EA6D-FBD3AFAE4323}"/>
              </a:ext>
            </a:extLst>
          </p:cNvPr>
          <p:cNvPicPr>
            <a:picLocks noChangeAspect="1"/>
          </p:cNvPicPr>
          <p:nvPr>
            <p:custDataLst>
              <p:tags r:id="rId27"/>
            </p:custDataLst>
          </p:nvPr>
        </p:nvPicPr>
        <p:blipFill>
          <a:blip r:embed="rId86">
            <a:extLst>
              <a:ext uri="{28A0092B-C50C-407E-A947-70E740481C1C}">
                <a14:useLocalDpi xmlns:a14="http://schemas.microsoft.com/office/drawing/2010/main"/>
              </a:ext>
              <a:ext uri="{96DAC541-7B7A-43D3-8B79-37D633B846F1}">
                <asvg:svgBlip xmlns:asvg="http://schemas.microsoft.com/office/drawing/2016/SVG/main" r:embed="rId87"/>
              </a:ext>
            </a:extLst>
          </a:blip>
          <a:stretch>
            <a:fillRect/>
          </a:stretch>
        </p:blipFill>
        <p:spPr>
          <a:xfrm>
            <a:off x="7586939" y="4194950"/>
            <a:ext cx="1276630" cy="274544"/>
          </a:xfrm>
          <a:prstGeom prst="rect">
            <a:avLst/>
          </a:prstGeom>
        </p:spPr>
      </p:pic>
      <p:pic>
        <p:nvPicPr>
          <p:cNvPr id="52" name="Graphic 48">
            <a:extLst>
              <a:ext uri="{FF2B5EF4-FFF2-40B4-BE49-F238E27FC236}">
                <a16:creationId xmlns:a16="http://schemas.microsoft.com/office/drawing/2014/main" id="{7A85B8D1-9E16-2181-6645-E41BBA438613}"/>
              </a:ext>
            </a:extLst>
          </p:cNvPr>
          <p:cNvPicPr>
            <a:picLocks noChangeAspect="1"/>
          </p:cNvPicPr>
          <p:nvPr>
            <p:custDataLst>
              <p:tags r:id="rId28"/>
            </p:custDataLst>
          </p:nvPr>
        </p:nvPicPr>
        <p:blipFill>
          <a:blip r:embed="rId88">
            <a:extLst>
              <a:ext uri="{28A0092B-C50C-407E-A947-70E740481C1C}">
                <a14:useLocalDpi xmlns:a14="http://schemas.microsoft.com/office/drawing/2010/main"/>
              </a:ext>
              <a:ext uri="{96DAC541-7B7A-43D3-8B79-37D633B846F1}">
                <asvg:svgBlip xmlns:asvg="http://schemas.microsoft.com/office/drawing/2016/SVG/main" r:embed="rId89"/>
              </a:ext>
            </a:extLst>
          </a:blip>
          <a:stretch>
            <a:fillRect/>
          </a:stretch>
        </p:blipFill>
        <p:spPr>
          <a:xfrm>
            <a:off x="5516740" y="4797110"/>
            <a:ext cx="1132247" cy="365126"/>
          </a:xfrm>
          <a:prstGeom prst="rect">
            <a:avLst/>
          </a:prstGeom>
        </p:spPr>
      </p:pic>
      <p:pic>
        <p:nvPicPr>
          <p:cNvPr id="53" name="Picture 49">
            <a:extLst>
              <a:ext uri="{FF2B5EF4-FFF2-40B4-BE49-F238E27FC236}">
                <a16:creationId xmlns:a16="http://schemas.microsoft.com/office/drawing/2014/main" id="{5E30A50A-F525-9F87-09D4-5DD8F158F753}"/>
              </a:ext>
            </a:extLst>
          </p:cNvPr>
          <p:cNvPicPr>
            <a:picLocks noChangeAspect="1"/>
          </p:cNvPicPr>
          <p:nvPr>
            <p:custDataLst>
              <p:tags r:id="rId29"/>
            </p:custDataLst>
          </p:nvPr>
        </p:nvPicPr>
        <p:blipFill>
          <a:blip r:embed="rId90">
            <a:extLst>
              <a:ext uri="{28A0092B-C50C-407E-A947-70E740481C1C}">
                <a14:useLocalDpi xmlns:a14="http://schemas.microsoft.com/office/drawing/2010/main"/>
              </a:ext>
            </a:extLst>
          </a:blip>
          <a:stretch>
            <a:fillRect/>
          </a:stretch>
        </p:blipFill>
        <p:spPr>
          <a:xfrm>
            <a:off x="5377649" y="2366338"/>
            <a:ext cx="1410429" cy="260752"/>
          </a:xfrm>
          <a:prstGeom prst="rect">
            <a:avLst/>
          </a:prstGeom>
        </p:spPr>
      </p:pic>
      <p:grpSp>
        <p:nvGrpSpPr>
          <p:cNvPr id="54" name="Graphic 110">
            <a:extLst>
              <a:ext uri="{FF2B5EF4-FFF2-40B4-BE49-F238E27FC236}">
                <a16:creationId xmlns:a16="http://schemas.microsoft.com/office/drawing/2014/main" id="{F83B6189-4461-C37A-468A-E4E09D2EA6EE}"/>
              </a:ext>
            </a:extLst>
          </p:cNvPr>
          <p:cNvGrpSpPr/>
          <p:nvPr>
            <p:custDataLst>
              <p:tags r:id="rId30"/>
            </p:custDataLst>
          </p:nvPr>
        </p:nvGrpSpPr>
        <p:grpSpPr>
          <a:xfrm>
            <a:off x="3486617" y="4790672"/>
            <a:ext cx="899336" cy="235206"/>
            <a:chOff x="3277388" y="4394675"/>
            <a:chExt cx="1134877" cy="296808"/>
          </a:xfrm>
          <a:solidFill>
            <a:srgbClr val="FF4200"/>
          </a:solidFill>
        </p:grpSpPr>
        <p:sp>
          <p:nvSpPr>
            <p:cNvPr id="55" name="Freeform 175">
              <a:extLst>
                <a:ext uri="{FF2B5EF4-FFF2-40B4-BE49-F238E27FC236}">
                  <a16:creationId xmlns:a16="http://schemas.microsoft.com/office/drawing/2014/main" id="{2514FACB-EC00-C5DD-6558-EEAFCCE11DDC}"/>
                </a:ext>
              </a:extLst>
            </p:cNvPr>
            <p:cNvSpPr/>
            <p:nvPr>
              <p:custDataLst>
                <p:tags r:id="rId37"/>
              </p:custDataLst>
            </p:nvPr>
          </p:nvSpPr>
          <p:spPr>
            <a:xfrm>
              <a:off x="3277388" y="4397313"/>
              <a:ext cx="95495" cy="173809"/>
            </a:xfrm>
            <a:custGeom>
              <a:avLst/>
              <a:gdLst>
                <a:gd name="connsiteX0" fmla="*/ 95495 w 95495"/>
                <a:gd name="connsiteY0" fmla="*/ 18968 h 173809"/>
                <a:gd name="connsiteX1" fmla="*/ 62932 w 95495"/>
                <a:gd name="connsiteY1" fmla="*/ 37931 h 173809"/>
                <a:gd name="connsiteX2" fmla="*/ 30373 w 95495"/>
                <a:gd name="connsiteY2" fmla="*/ 18966 h 173809"/>
                <a:gd name="connsiteX3" fmla="*/ 62932 w 95495"/>
                <a:gd name="connsiteY3" fmla="*/ 0 h 173809"/>
                <a:gd name="connsiteX4" fmla="*/ 95495 w 95495"/>
                <a:gd name="connsiteY4" fmla="*/ 18968 h 173809"/>
                <a:gd name="connsiteX5" fmla="*/ 15543 w 95495"/>
                <a:gd name="connsiteY5" fmla="*/ 66501 h 173809"/>
                <a:gd name="connsiteX6" fmla="*/ 35525 w 95495"/>
                <a:gd name="connsiteY6" fmla="*/ 46335 h 173809"/>
                <a:gd name="connsiteX7" fmla="*/ 72158 w 95495"/>
                <a:gd name="connsiteY7" fmla="*/ 65300 h 173809"/>
                <a:gd name="connsiteX8" fmla="*/ 95470 w 95495"/>
                <a:gd name="connsiteY8" fmla="*/ 91467 h 173809"/>
                <a:gd name="connsiteX9" fmla="*/ 84368 w 95495"/>
                <a:gd name="connsiteY9" fmla="*/ 124117 h 173809"/>
                <a:gd name="connsiteX10" fmla="*/ 48106 w 95495"/>
                <a:gd name="connsiteY10" fmla="*/ 173809 h 173809"/>
                <a:gd name="connsiteX11" fmla="*/ 0 w 95495"/>
                <a:gd name="connsiteY11" fmla="*/ 154364 h 173809"/>
                <a:gd name="connsiteX12" fmla="*/ 64018 w 95495"/>
                <a:gd name="connsiteY12" fmla="*/ 109711 h 173809"/>
                <a:gd name="connsiteX13" fmla="*/ 57357 w 95495"/>
                <a:gd name="connsiteY13" fmla="*/ 83306 h 173809"/>
                <a:gd name="connsiteX14" fmla="*/ 15543 w 95495"/>
                <a:gd name="connsiteY14" fmla="*/ 66499 h 173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495" h="173809">
                  <a:moveTo>
                    <a:pt x="95495" y="18968"/>
                  </a:moveTo>
                  <a:cubicBezTo>
                    <a:pt x="95495" y="29438"/>
                    <a:pt x="80916" y="37931"/>
                    <a:pt x="62932" y="37931"/>
                  </a:cubicBezTo>
                  <a:cubicBezTo>
                    <a:pt x="44952" y="37931"/>
                    <a:pt x="30373" y="29438"/>
                    <a:pt x="30373" y="18966"/>
                  </a:cubicBezTo>
                  <a:cubicBezTo>
                    <a:pt x="30373" y="8493"/>
                    <a:pt x="44952" y="0"/>
                    <a:pt x="62932" y="0"/>
                  </a:cubicBezTo>
                  <a:cubicBezTo>
                    <a:pt x="80919" y="0"/>
                    <a:pt x="95495" y="8493"/>
                    <a:pt x="95495" y="18968"/>
                  </a:cubicBezTo>
                  <a:moveTo>
                    <a:pt x="15543" y="66501"/>
                  </a:moveTo>
                  <a:lnTo>
                    <a:pt x="35525" y="46335"/>
                  </a:lnTo>
                  <a:cubicBezTo>
                    <a:pt x="35525" y="46335"/>
                    <a:pt x="63647" y="60495"/>
                    <a:pt x="72158" y="65300"/>
                  </a:cubicBezTo>
                  <a:cubicBezTo>
                    <a:pt x="80669" y="70102"/>
                    <a:pt x="95841" y="78264"/>
                    <a:pt x="95470" y="91467"/>
                  </a:cubicBezTo>
                  <a:cubicBezTo>
                    <a:pt x="95098" y="104669"/>
                    <a:pt x="89177" y="116193"/>
                    <a:pt x="84368" y="124117"/>
                  </a:cubicBezTo>
                  <a:cubicBezTo>
                    <a:pt x="79558" y="132039"/>
                    <a:pt x="48106" y="173809"/>
                    <a:pt x="48106" y="173809"/>
                  </a:cubicBezTo>
                  <a:lnTo>
                    <a:pt x="0" y="154364"/>
                  </a:lnTo>
                  <a:cubicBezTo>
                    <a:pt x="0" y="154364"/>
                    <a:pt x="46265" y="126600"/>
                    <a:pt x="64018" y="109711"/>
                  </a:cubicBezTo>
                  <a:cubicBezTo>
                    <a:pt x="69567" y="104430"/>
                    <a:pt x="76225" y="90509"/>
                    <a:pt x="57357" y="83306"/>
                  </a:cubicBezTo>
                  <a:cubicBezTo>
                    <a:pt x="38484" y="76104"/>
                    <a:pt x="15543" y="66499"/>
                    <a:pt x="15543" y="66499"/>
                  </a:cubicBezTo>
                </a:path>
              </a:pathLst>
            </a:custGeom>
            <a:solidFill>
              <a:srgbClr val="FF4200"/>
            </a:solidFill>
            <a:ln w="318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56" name="Freeform 176">
              <a:extLst>
                <a:ext uri="{FF2B5EF4-FFF2-40B4-BE49-F238E27FC236}">
                  <a16:creationId xmlns:a16="http://schemas.microsoft.com/office/drawing/2014/main" id="{F95747A1-F552-B377-E115-F8B308342762}"/>
                </a:ext>
              </a:extLst>
            </p:cNvPr>
            <p:cNvSpPr/>
            <p:nvPr>
              <p:custDataLst>
                <p:tags r:id="rId38"/>
              </p:custDataLst>
            </p:nvPr>
          </p:nvSpPr>
          <p:spPr>
            <a:xfrm>
              <a:off x="3354724" y="4394675"/>
              <a:ext cx="674193" cy="181005"/>
            </a:xfrm>
            <a:custGeom>
              <a:avLst/>
              <a:gdLst>
                <a:gd name="connsiteX0" fmla="*/ 3 w 674193"/>
                <a:gd name="connsiteY0" fmla="*/ 57134 h 181005"/>
                <a:gd name="connsiteX1" fmla="*/ 52180 w 674193"/>
                <a:gd name="connsiteY1" fmla="*/ 0 h 181005"/>
                <a:gd name="connsiteX2" fmla="*/ 96946 w 674193"/>
                <a:gd name="connsiteY2" fmla="*/ 8160 h 181005"/>
                <a:gd name="connsiteX3" fmla="*/ 84736 w 674193"/>
                <a:gd name="connsiteY3" fmla="*/ 22807 h 181005"/>
                <a:gd name="connsiteX4" fmla="*/ 188714 w 674193"/>
                <a:gd name="connsiteY4" fmla="*/ 11759 h 181005"/>
                <a:gd name="connsiteX5" fmla="*/ 235341 w 674193"/>
                <a:gd name="connsiteY5" fmla="*/ 15361 h 181005"/>
                <a:gd name="connsiteX6" fmla="*/ 281596 w 674193"/>
                <a:gd name="connsiteY6" fmla="*/ 42969 h 181005"/>
                <a:gd name="connsiteX7" fmla="*/ 281965 w 674193"/>
                <a:gd name="connsiteY7" fmla="*/ 148835 h 181005"/>
                <a:gd name="connsiteX8" fmla="*/ 265313 w 674193"/>
                <a:gd name="connsiteY8" fmla="*/ 167803 h 181005"/>
                <a:gd name="connsiteX9" fmla="*/ 202781 w 674193"/>
                <a:gd name="connsiteY9" fmla="*/ 181006 h 181005"/>
                <a:gd name="connsiteX10" fmla="*/ 155786 w 674193"/>
                <a:gd name="connsiteY10" fmla="*/ 177171 h 181005"/>
                <a:gd name="connsiteX11" fmla="*/ 162078 w 674193"/>
                <a:gd name="connsiteY11" fmla="*/ 160363 h 181005"/>
                <a:gd name="connsiteX12" fmla="*/ 195749 w 674193"/>
                <a:gd name="connsiteY12" fmla="*/ 164926 h 181005"/>
                <a:gd name="connsiteX13" fmla="*/ 229788 w 674193"/>
                <a:gd name="connsiteY13" fmla="*/ 155805 h 181005"/>
                <a:gd name="connsiteX14" fmla="*/ 236084 w 674193"/>
                <a:gd name="connsiteY14" fmla="*/ 145241 h 181005"/>
                <a:gd name="connsiteX15" fmla="*/ 235344 w 674193"/>
                <a:gd name="connsiteY15" fmla="*/ 45134 h 181005"/>
                <a:gd name="connsiteX16" fmla="*/ 209070 w 674193"/>
                <a:gd name="connsiteY16" fmla="*/ 27367 h 181005"/>
                <a:gd name="connsiteX17" fmla="*/ 162447 w 674193"/>
                <a:gd name="connsiteY17" fmla="*/ 27128 h 181005"/>
                <a:gd name="connsiteX18" fmla="*/ 104721 w 674193"/>
                <a:gd name="connsiteY18" fmla="*/ 37931 h 181005"/>
                <a:gd name="connsiteX19" fmla="*/ 124334 w 674193"/>
                <a:gd name="connsiteY19" fmla="*/ 41532 h 181005"/>
                <a:gd name="connsiteX20" fmla="*/ 107683 w 674193"/>
                <a:gd name="connsiteY20" fmla="*/ 57136 h 181005"/>
                <a:gd name="connsiteX21" fmla="*/ 220909 w 674193"/>
                <a:gd name="connsiteY21" fmla="*/ 57136 h 181005"/>
                <a:gd name="connsiteX22" fmla="*/ 220909 w 674193"/>
                <a:gd name="connsiteY22" fmla="*/ 71541 h 181005"/>
                <a:gd name="connsiteX23" fmla="*/ 157637 w 674193"/>
                <a:gd name="connsiteY23" fmla="*/ 71541 h 181005"/>
                <a:gd name="connsiteX24" fmla="*/ 157637 w 674193"/>
                <a:gd name="connsiteY24" fmla="*/ 90746 h 181005"/>
                <a:gd name="connsiteX25" fmla="*/ 220175 w 674193"/>
                <a:gd name="connsiteY25" fmla="*/ 90746 h 181005"/>
                <a:gd name="connsiteX26" fmla="*/ 220175 w 674193"/>
                <a:gd name="connsiteY26" fmla="*/ 105149 h 181005"/>
                <a:gd name="connsiteX27" fmla="*/ 157637 w 674193"/>
                <a:gd name="connsiteY27" fmla="*/ 105149 h 181005"/>
                <a:gd name="connsiteX28" fmla="*/ 157637 w 674193"/>
                <a:gd name="connsiteY28" fmla="*/ 135637 h 181005"/>
                <a:gd name="connsiteX29" fmla="*/ 183168 w 674193"/>
                <a:gd name="connsiteY29" fmla="*/ 127956 h 181005"/>
                <a:gd name="connsiteX30" fmla="*/ 178730 w 674193"/>
                <a:gd name="connsiteY30" fmla="*/ 114270 h 181005"/>
                <a:gd name="connsiteX31" fmla="*/ 207591 w 674193"/>
                <a:gd name="connsiteY31" fmla="*/ 108511 h 181005"/>
                <a:gd name="connsiteX32" fmla="*/ 231646 w 674193"/>
                <a:gd name="connsiteY32" fmla="*/ 147163 h 181005"/>
                <a:gd name="connsiteX33" fmla="*/ 195749 w 674193"/>
                <a:gd name="connsiteY33" fmla="*/ 156283 h 181005"/>
                <a:gd name="connsiteX34" fmla="*/ 189089 w 674193"/>
                <a:gd name="connsiteY34" fmla="*/ 140679 h 181005"/>
                <a:gd name="connsiteX35" fmla="*/ 152088 w 674193"/>
                <a:gd name="connsiteY35" fmla="*/ 153643 h 181005"/>
                <a:gd name="connsiteX36" fmla="*/ 85854 w 674193"/>
                <a:gd name="connsiteY36" fmla="*/ 160124 h 181005"/>
                <a:gd name="connsiteX37" fmla="*/ 57361 w 674193"/>
                <a:gd name="connsiteY37" fmla="*/ 157482 h 181005"/>
                <a:gd name="connsiteX38" fmla="*/ 31087 w 674193"/>
                <a:gd name="connsiteY38" fmla="*/ 126514 h 181005"/>
                <a:gd name="connsiteX39" fmla="*/ 33681 w 674193"/>
                <a:gd name="connsiteY39" fmla="*/ 113792 h 181005"/>
                <a:gd name="connsiteX40" fmla="*/ 78822 w 674193"/>
                <a:gd name="connsiteY40" fmla="*/ 114031 h 181005"/>
                <a:gd name="connsiteX41" fmla="*/ 76603 w 674193"/>
                <a:gd name="connsiteY41" fmla="*/ 126994 h 181005"/>
                <a:gd name="connsiteX42" fmla="*/ 105832 w 674193"/>
                <a:gd name="connsiteY42" fmla="*/ 140679 h 181005"/>
                <a:gd name="connsiteX43" fmla="*/ 105464 w 674193"/>
                <a:gd name="connsiteY43" fmla="*/ 104908 h 181005"/>
                <a:gd name="connsiteX44" fmla="*/ 41078 w 674193"/>
                <a:gd name="connsiteY44" fmla="*/ 104669 h 181005"/>
                <a:gd name="connsiteX45" fmla="*/ 41078 w 674193"/>
                <a:gd name="connsiteY45" fmla="*/ 90264 h 181005"/>
                <a:gd name="connsiteX46" fmla="*/ 105096 w 674193"/>
                <a:gd name="connsiteY46" fmla="*/ 90264 h 181005"/>
                <a:gd name="connsiteX47" fmla="*/ 105096 w 674193"/>
                <a:gd name="connsiteY47" fmla="*/ 72019 h 181005"/>
                <a:gd name="connsiteX48" fmla="*/ 88812 w 674193"/>
                <a:gd name="connsiteY48" fmla="*/ 72019 h 181005"/>
                <a:gd name="connsiteX49" fmla="*/ 61059 w 674193"/>
                <a:gd name="connsiteY49" fmla="*/ 89306 h 181005"/>
                <a:gd name="connsiteX50" fmla="*/ 42560 w 674193"/>
                <a:gd name="connsiteY50" fmla="*/ 78742 h 181005"/>
                <a:gd name="connsiteX51" fmla="*/ 78453 w 674193"/>
                <a:gd name="connsiteY51" fmla="*/ 43453 h 181005"/>
                <a:gd name="connsiteX52" fmla="*/ 55142 w 674193"/>
                <a:gd name="connsiteY52" fmla="*/ 49935 h 181005"/>
                <a:gd name="connsiteX53" fmla="*/ 31830 w 674193"/>
                <a:gd name="connsiteY53" fmla="*/ 67459 h 181005"/>
                <a:gd name="connsiteX54" fmla="*/ 0 w 674193"/>
                <a:gd name="connsiteY54" fmla="*/ 57136 h 181005"/>
                <a:gd name="connsiteX55" fmla="*/ 390009 w 674193"/>
                <a:gd name="connsiteY55" fmla="*/ 44652 h 181005"/>
                <a:gd name="connsiteX56" fmla="*/ 389644 w 674193"/>
                <a:gd name="connsiteY56" fmla="*/ 58337 h 181005"/>
                <a:gd name="connsiteX57" fmla="*/ 597229 w 674193"/>
                <a:gd name="connsiteY57" fmla="*/ 58337 h 181005"/>
                <a:gd name="connsiteX58" fmla="*/ 619798 w 674193"/>
                <a:gd name="connsiteY58" fmla="*/ 40811 h 181005"/>
                <a:gd name="connsiteX59" fmla="*/ 590562 w 674193"/>
                <a:gd name="connsiteY59" fmla="*/ 29289 h 181005"/>
                <a:gd name="connsiteX60" fmla="*/ 518039 w 674193"/>
                <a:gd name="connsiteY60" fmla="*/ 30731 h 181005"/>
                <a:gd name="connsiteX61" fmla="*/ 390013 w 674193"/>
                <a:gd name="connsiteY61" fmla="*/ 44650 h 181005"/>
                <a:gd name="connsiteX62" fmla="*/ 338576 w 674193"/>
                <a:gd name="connsiteY62" fmla="*/ 77782 h 181005"/>
                <a:gd name="connsiteX63" fmla="*/ 338576 w 674193"/>
                <a:gd name="connsiteY63" fmla="*/ 18968 h 181005"/>
                <a:gd name="connsiteX64" fmla="*/ 389273 w 674193"/>
                <a:gd name="connsiteY64" fmla="*/ 18968 h 181005"/>
                <a:gd name="connsiteX65" fmla="*/ 389273 w 674193"/>
                <a:gd name="connsiteY65" fmla="*/ 26411 h 181005"/>
                <a:gd name="connsiteX66" fmla="*/ 469568 w 674193"/>
                <a:gd name="connsiteY66" fmla="*/ 19930 h 181005"/>
                <a:gd name="connsiteX67" fmla="*/ 469568 w 674193"/>
                <a:gd name="connsiteY67" fmla="*/ 3123 h 181005"/>
                <a:gd name="connsiteX68" fmla="*/ 526919 w 674193"/>
                <a:gd name="connsiteY68" fmla="*/ 3123 h 181005"/>
                <a:gd name="connsiteX69" fmla="*/ 526919 w 674193"/>
                <a:gd name="connsiteY69" fmla="*/ 15847 h 181005"/>
                <a:gd name="connsiteX70" fmla="*/ 587606 w 674193"/>
                <a:gd name="connsiteY70" fmla="*/ 13687 h 181005"/>
                <a:gd name="connsiteX71" fmla="*/ 650510 w 674193"/>
                <a:gd name="connsiteY71" fmla="*/ 18727 h 181005"/>
                <a:gd name="connsiteX72" fmla="*/ 674193 w 674193"/>
                <a:gd name="connsiteY72" fmla="*/ 39614 h 181005"/>
                <a:gd name="connsiteX73" fmla="*/ 630900 w 674193"/>
                <a:gd name="connsiteY73" fmla="*/ 77543 h 181005"/>
                <a:gd name="connsiteX74" fmla="*/ 615363 w 674193"/>
                <a:gd name="connsiteY74" fmla="*/ 67702 h 181005"/>
                <a:gd name="connsiteX75" fmla="*/ 615731 w 674193"/>
                <a:gd name="connsiteY75" fmla="*/ 73222 h 181005"/>
                <a:gd name="connsiteX76" fmla="*/ 527665 w 674193"/>
                <a:gd name="connsiteY76" fmla="*/ 73222 h 181005"/>
                <a:gd name="connsiteX77" fmla="*/ 527665 w 674193"/>
                <a:gd name="connsiteY77" fmla="*/ 92668 h 181005"/>
                <a:gd name="connsiteX78" fmla="*/ 628677 w 674193"/>
                <a:gd name="connsiteY78" fmla="*/ 92668 h 181005"/>
                <a:gd name="connsiteX79" fmla="*/ 628677 w 674193"/>
                <a:gd name="connsiteY79" fmla="*/ 108031 h 181005"/>
                <a:gd name="connsiteX80" fmla="*/ 527665 w 674193"/>
                <a:gd name="connsiteY80" fmla="*/ 108031 h 181005"/>
                <a:gd name="connsiteX81" fmla="*/ 527665 w 674193"/>
                <a:gd name="connsiteY81" fmla="*/ 153882 h 181005"/>
                <a:gd name="connsiteX82" fmla="*/ 664942 w 674193"/>
                <a:gd name="connsiteY82" fmla="*/ 153882 h 181005"/>
                <a:gd name="connsiteX83" fmla="*/ 664942 w 674193"/>
                <a:gd name="connsiteY83" fmla="*/ 172849 h 181005"/>
                <a:gd name="connsiteX84" fmla="*/ 338208 w 674193"/>
                <a:gd name="connsiteY84" fmla="*/ 172849 h 181005"/>
                <a:gd name="connsiteX85" fmla="*/ 338208 w 674193"/>
                <a:gd name="connsiteY85" fmla="*/ 153882 h 181005"/>
                <a:gd name="connsiteX86" fmla="*/ 468456 w 674193"/>
                <a:gd name="connsiteY86" fmla="*/ 153882 h 181005"/>
                <a:gd name="connsiteX87" fmla="*/ 468456 w 674193"/>
                <a:gd name="connsiteY87" fmla="*/ 108509 h 181005"/>
                <a:gd name="connsiteX88" fmla="*/ 378539 w 674193"/>
                <a:gd name="connsiteY88" fmla="*/ 108509 h 181005"/>
                <a:gd name="connsiteX89" fmla="*/ 378539 w 674193"/>
                <a:gd name="connsiteY89" fmla="*/ 92665 h 181005"/>
                <a:gd name="connsiteX90" fmla="*/ 468825 w 674193"/>
                <a:gd name="connsiteY90" fmla="*/ 92665 h 181005"/>
                <a:gd name="connsiteX91" fmla="*/ 468825 w 674193"/>
                <a:gd name="connsiteY91" fmla="*/ 73461 h 181005"/>
                <a:gd name="connsiteX92" fmla="*/ 390013 w 674193"/>
                <a:gd name="connsiteY92" fmla="*/ 73461 h 181005"/>
                <a:gd name="connsiteX93" fmla="*/ 390013 w 674193"/>
                <a:gd name="connsiteY93" fmla="*/ 77782 h 181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674193" h="181005">
                  <a:moveTo>
                    <a:pt x="3" y="57134"/>
                  </a:moveTo>
                  <a:cubicBezTo>
                    <a:pt x="3" y="57134"/>
                    <a:pt x="26274" y="46092"/>
                    <a:pt x="52180" y="0"/>
                  </a:cubicBezTo>
                  <a:cubicBezTo>
                    <a:pt x="59577" y="1679"/>
                    <a:pt x="96946" y="8160"/>
                    <a:pt x="96946" y="8160"/>
                  </a:cubicBezTo>
                  <a:lnTo>
                    <a:pt x="84736" y="22807"/>
                  </a:lnTo>
                  <a:cubicBezTo>
                    <a:pt x="84736" y="22807"/>
                    <a:pt x="140614" y="11759"/>
                    <a:pt x="188714" y="11759"/>
                  </a:cubicBezTo>
                  <a:cubicBezTo>
                    <a:pt x="188714" y="11759"/>
                    <a:pt x="214988" y="11040"/>
                    <a:pt x="235341" y="15361"/>
                  </a:cubicBezTo>
                  <a:cubicBezTo>
                    <a:pt x="255694" y="19682"/>
                    <a:pt x="276418" y="28566"/>
                    <a:pt x="281596" y="42969"/>
                  </a:cubicBezTo>
                  <a:cubicBezTo>
                    <a:pt x="286778" y="57371"/>
                    <a:pt x="292324" y="105388"/>
                    <a:pt x="281965" y="148835"/>
                  </a:cubicBezTo>
                  <a:cubicBezTo>
                    <a:pt x="281965" y="148835"/>
                    <a:pt x="279746" y="158922"/>
                    <a:pt x="265313" y="167803"/>
                  </a:cubicBezTo>
                  <a:cubicBezTo>
                    <a:pt x="250884" y="176684"/>
                    <a:pt x="233493" y="181006"/>
                    <a:pt x="202781" y="181006"/>
                  </a:cubicBezTo>
                  <a:cubicBezTo>
                    <a:pt x="172069" y="181006"/>
                    <a:pt x="155786" y="177171"/>
                    <a:pt x="155786" y="177171"/>
                  </a:cubicBezTo>
                  <a:lnTo>
                    <a:pt x="162078" y="160363"/>
                  </a:lnTo>
                  <a:cubicBezTo>
                    <a:pt x="162078" y="160363"/>
                    <a:pt x="180949" y="164926"/>
                    <a:pt x="195749" y="164926"/>
                  </a:cubicBezTo>
                  <a:cubicBezTo>
                    <a:pt x="210550" y="164926"/>
                    <a:pt x="223128" y="160845"/>
                    <a:pt x="229788" y="155805"/>
                  </a:cubicBezTo>
                  <a:cubicBezTo>
                    <a:pt x="229788" y="155805"/>
                    <a:pt x="235712" y="150042"/>
                    <a:pt x="236084" y="145241"/>
                  </a:cubicBezTo>
                  <a:cubicBezTo>
                    <a:pt x="236452" y="140440"/>
                    <a:pt x="236824" y="48254"/>
                    <a:pt x="235344" y="45134"/>
                  </a:cubicBezTo>
                  <a:cubicBezTo>
                    <a:pt x="233862" y="42012"/>
                    <a:pt x="232014" y="30249"/>
                    <a:pt x="209070" y="27367"/>
                  </a:cubicBezTo>
                  <a:cubicBezTo>
                    <a:pt x="186130" y="24488"/>
                    <a:pt x="167996" y="26407"/>
                    <a:pt x="162447" y="27128"/>
                  </a:cubicBezTo>
                  <a:cubicBezTo>
                    <a:pt x="156897" y="27849"/>
                    <a:pt x="122115" y="33369"/>
                    <a:pt x="104721" y="37931"/>
                  </a:cubicBezTo>
                  <a:cubicBezTo>
                    <a:pt x="111381" y="39371"/>
                    <a:pt x="124334" y="41532"/>
                    <a:pt x="124334" y="41532"/>
                  </a:cubicBezTo>
                  <a:cubicBezTo>
                    <a:pt x="124334" y="41532"/>
                    <a:pt x="118417" y="49455"/>
                    <a:pt x="107683" y="57136"/>
                  </a:cubicBezTo>
                  <a:cubicBezTo>
                    <a:pt x="122487" y="56897"/>
                    <a:pt x="220909" y="57136"/>
                    <a:pt x="220909" y="57136"/>
                  </a:cubicBezTo>
                  <a:lnTo>
                    <a:pt x="220909" y="71541"/>
                  </a:lnTo>
                  <a:lnTo>
                    <a:pt x="157637" y="71541"/>
                  </a:lnTo>
                  <a:lnTo>
                    <a:pt x="157637" y="90746"/>
                  </a:lnTo>
                  <a:lnTo>
                    <a:pt x="220175" y="90746"/>
                  </a:lnTo>
                  <a:lnTo>
                    <a:pt x="220175" y="105149"/>
                  </a:lnTo>
                  <a:lnTo>
                    <a:pt x="157637" y="105149"/>
                  </a:lnTo>
                  <a:lnTo>
                    <a:pt x="157637" y="135637"/>
                  </a:lnTo>
                  <a:cubicBezTo>
                    <a:pt x="157637" y="135637"/>
                    <a:pt x="167996" y="135637"/>
                    <a:pt x="183168" y="127956"/>
                  </a:cubicBezTo>
                  <a:cubicBezTo>
                    <a:pt x="182060" y="122673"/>
                    <a:pt x="182428" y="121952"/>
                    <a:pt x="178730" y="114270"/>
                  </a:cubicBezTo>
                  <a:cubicBezTo>
                    <a:pt x="188352" y="112832"/>
                    <a:pt x="207591" y="108511"/>
                    <a:pt x="207591" y="108511"/>
                  </a:cubicBezTo>
                  <a:lnTo>
                    <a:pt x="231646" y="147163"/>
                  </a:lnTo>
                  <a:lnTo>
                    <a:pt x="195749" y="156283"/>
                  </a:lnTo>
                  <a:lnTo>
                    <a:pt x="189089" y="140679"/>
                  </a:lnTo>
                  <a:cubicBezTo>
                    <a:pt x="189089" y="140679"/>
                    <a:pt x="178361" y="148601"/>
                    <a:pt x="152088" y="153643"/>
                  </a:cubicBezTo>
                  <a:cubicBezTo>
                    <a:pt x="115506" y="160665"/>
                    <a:pt x="92143" y="160365"/>
                    <a:pt x="85854" y="160124"/>
                  </a:cubicBezTo>
                  <a:cubicBezTo>
                    <a:pt x="85854" y="160124"/>
                    <a:pt x="68094" y="160602"/>
                    <a:pt x="57361" y="157482"/>
                  </a:cubicBezTo>
                  <a:cubicBezTo>
                    <a:pt x="46627" y="154366"/>
                    <a:pt x="31087" y="147163"/>
                    <a:pt x="31087" y="126514"/>
                  </a:cubicBezTo>
                  <a:cubicBezTo>
                    <a:pt x="31087" y="119555"/>
                    <a:pt x="33681" y="113792"/>
                    <a:pt x="33681" y="113792"/>
                  </a:cubicBezTo>
                  <a:lnTo>
                    <a:pt x="78822" y="114031"/>
                  </a:lnTo>
                  <a:cubicBezTo>
                    <a:pt x="78822" y="114031"/>
                    <a:pt x="76603" y="124356"/>
                    <a:pt x="76603" y="126994"/>
                  </a:cubicBezTo>
                  <a:cubicBezTo>
                    <a:pt x="76603" y="129637"/>
                    <a:pt x="73269" y="140920"/>
                    <a:pt x="105832" y="140679"/>
                  </a:cubicBezTo>
                  <a:cubicBezTo>
                    <a:pt x="105832" y="125555"/>
                    <a:pt x="105464" y="104908"/>
                    <a:pt x="105464" y="104908"/>
                  </a:cubicBezTo>
                  <a:lnTo>
                    <a:pt x="41078" y="104669"/>
                  </a:lnTo>
                  <a:lnTo>
                    <a:pt x="41078" y="90264"/>
                  </a:lnTo>
                  <a:lnTo>
                    <a:pt x="105096" y="90264"/>
                  </a:lnTo>
                  <a:lnTo>
                    <a:pt x="105096" y="72019"/>
                  </a:lnTo>
                  <a:lnTo>
                    <a:pt x="88812" y="72019"/>
                  </a:lnTo>
                  <a:cubicBezTo>
                    <a:pt x="88812" y="72019"/>
                    <a:pt x="71050" y="82824"/>
                    <a:pt x="61059" y="89306"/>
                  </a:cubicBezTo>
                  <a:lnTo>
                    <a:pt x="42560" y="78742"/>
                  </a:lnTo>
                  <a:cubicBezTo>
                    <a:pt x="42560" y="78742"/>
                    <a:pt x="63909" y="64341"/>
                    <a:pt x="78453" y="43453"/>
                  </a:cubicBezTo>
                  <a:cubicBezTo>
                    <a:pt x="69942" y="45614"/>
                    <a:pt x="55142" y="49935"/>
                    <a:pt x="55142" y="49935"/>
                  </a:cubicBezTo>
                  <a:cubicBezTo>
                    <a:pt x="55142" y="49935"/>
                    <a:pt x="44776" y="58578"/>
                    <a:pt x="31830" y="67459"/>
                  </a:cubicBezTo>
                  <a:cubicBezTo>
                    <a:pt x="22575" y="64098"/>
                    <a:pt x="0" y="57136"/>
                    <a:pt x="0" y="57136"/>
                  </a:cubicBezTo>
                  <a:moveTo>
                    <a:pt x="390009" y="44652"/>
                  </a:moveTo>
                  <a:lnTo>
                    <a:pt x="389644" y="58337"/>
                  </a:lnTo>
                  <a:lnTo>
                    <a:pt x="597229" y="58337"/>
                  </a:lnTo>
                  <a:cubicBezTo>
                    <a:pt x="597229" y="58337"/>
                    <a:pt x="619798" y="49453"/>
                    <a:pt x="619798" y="40811"/>
                  </a:cubicBezTo>
                  <a:cubicBezTo>
                    <a:pt x="619798" y="32168"/>
                    <a:pt x="602410" y="29769"/>
                    <a:pt x="590562" y="29289"/>
                  </a:cubicBezTo>
                  <a:cubicBezTo>
                    <a:pt x="578723" y="28809"/>
                    <a:pt x="545421" y="28570"/>
                    <a:pt x="518039" y="30731"/>
                  </a:cubicBezTo>
                  <a:cubicBezTo>
                    <a:pt x="490660" y="32891"/>
                    <a:pt x="427753" y="37690"/>
                    <a:pt x="390013" y="44650"/>
                  </a:cubicBezTo>
                  <a:moveTo>
                    <a:pt x="338576" y="77782"/>
                  </a:moveTo>
                  <a:lnTo>
                    <a:pt x="338576" y="18968"/>
                  </a:lnTo>
                  <a:lnTo>
                    <a:pt x="389273" y="18968"/>
                  </a:lnTo>
                  <a:lnTo>
                    <a:pt x="389273" y="26411"/>
                  </a:lnTo>
                  <a:cubicBezTo>
                    <a:pt x="389273" y="26411"/>
                    <a:pt x="461796" y="19930"/>
                    <a:pt x="469568" y="19930"/>
                  </a:cubicBezTo>
                  <a:lnTo>
                    <a:pt x="469568" y="3123"/>
                  </a:lnTo>
                  <a:lnTo>
                    <a:pt x="526919" y="3123"/>
                  </a:lnTo>
                  <a:lnTo>
                    <a:pt x="526919" y="15847"/>
                  </a:lnTo>
                  <a:cubicBezTo>
                    <a:pt x="526919" y="15847"/>
                    <a:pt x="563552" y="13687"/>
                    <a:pt x="587606" y="13687"/>
                  </a:cubicBezTo>
                  <a:cubicBezTo>
                    <a:pt x="611658" y="13687"/>
                    <a:pt x="639773" y="16325"/>
                    <a:pt x="650510" y="18727"/>
                  </a:cubicBezTo>
                  <a:cubicBezTo>
                    <a:pt x="661244" y="21128"/>
                    <a:pt x="674193" y="27130"/>
                    <a:pt x="674193" y="39614"/>
                  </a:cubicBezTo>
                  <a:cubicBezTo>
                    <a:pt x="674193" y="52096"/>
                    <a:pt x="659761" y="65059"/>
                    <a:pt x="630900" y="77543"/>
                  </a:cubicBezTo>
                  <a:cubicBezTo>
                    <a:pt x="625786" y="74220"/>
                    <a:pt x="620608" y="70939"/>
                    <a:pt x="615363" y="67702"/>
                  </a:cubicBezTo>
                  <a:lnTo>
                    <a:pt x="615731" y="73222"/>
                  </a:lnTo>
                  <a:lnTo>
                    <a:pt x="527665" y="73222"/>
                  </a:lnTo>
                  <a:lnTo>
                    <a:pt x="527665" y="92668"/>
                  </a:lnTo>
                  <a:lnTo>
                    <a:pt x="628677" y="92668"/>
                  </a:lnTo>
                  <a:lnTo>
                    <a:pt x="628677" y="108031"/>
                  </a:lnTo>
                  <a:lnTo>
                    <a:pt x="527665" y="108031"/>
                  </a:lnTo>
                  <a:lnTo>
                    <a:pt x="527665" y="153882"/>
                  </a:lnTo>
                  <a:lnTo>
                    <a:pt x="664942" y="153882"/>
                  </a:lnTo>
                  <a:lnTo>
                    <a:pt x="664942" y="172849"/>
                  </a:lnTo>
                  <a:lnTo>
                    <a:pt x="338208" y="172849"/>
                  </a:lnTo>
                  <a:lnTo>
                    <a:pt x="338208" y="153882"/>
                  </a:lnTo>
                  <a:lnTo>
                    <a:pt x="468456" y="153882"/>
                  </a:lnTo>
                  <a:lnTo>
                    <a:pt x="468456" y="108509"/>
                  </a:lnTo>
                  <a:lnTo>
                    <a:pt x="378539" y="108509"/>
                  </a:lnTo>
                  <a:lnTo>
                    <a:pt x="378539" y="92665"/>
                  </a:lnTo>
                  <a:lnTo>
                    <a:pt x="468825" y="92665"/>
                  </a:lnTo>
                  <a:lnTo>
                    <a:pt x="468825" y="73461"/>
                  </a:lnTo>
                  <a:lnTo>
                    <a:pt x="390013" y="73461"/>
                  </a:lnTo>
                  <a:lnTo>
                    <a:pt x="390013" y="77782"/>
                  </a:lnTo>
                  <a:close/>
                </a:path>
              </a:pathLst>
            </a:custGeom>
            <a:solidFill>
              <a:srgbClr val="FF4200"/>
            </a:solidFill>
            <a:ln w="318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57" name="Freeform 177">
              <a:extLst>
                <a:ext uri="{FF2B5EF4-FFF2-40B4-BE49-F238E27FC236}">
                  <a16:creationId xmlns:a16="http://schemas.microsoft.com/office/drawing/2014/main" id="{08F6CFA7-AB85-6EB8-DBF8-7302D31DCC40}"/>
                </a:ext>
              </a:extLst>
            </p:cNvPr>
            <p:cNvSpPr/>
            <p:nvPr>
              <p:custDataLst>
                <p:tags r:id="rId39"/>
              </p:custDataLst>
            </p:nvPr>
          </p:nvSpPr>
          <p:spPr>
            <a:xfrm>
              <a:off x="3301824" y="4397558"/>
              <a:ext cx="1110441" cy="293924"/>
            </a:xfrm>
            <a:custGeom>
              <a:avLst/>
              <a:gdLst>
                <a:gd name="connsiteX0" fmla="*/ 677162 w 1110441"/>
                <a:gd name="connsiteY0" fmla="*/ 128432 h 293924"/>
                <a:gd name="connsiteX1" fmla="*/ 644970 w 1110441"/>
                <a:gd name="connsiteY1" fmla="*/ 147157 h 293924"/>
                <a:gd name="connsiteX2" fmla="*/ 612782 w 1110441"/>
                <a:gd name="connsiteY2" fmla="*/ 128432 h 293924"/>
                <a:gd name="connsiteX3" fmla="*/ 644970 w 1110441"/>
                <a:gd name="connsiteY3" fmla="*/ 109709 h 293924"/>
                <a:gd name="connsiteX4" fmla="*/ 677162 w 1110441"/>
                <a:gd name="connsiteY4" fmla="*/ 128432 h 293924"/>
                <a:gd name="connsiteX5" fmla="*/ 867701 w 1110441"/>
                <a:gd name="connsiteY5" fmla="*/ 82822 h 293924"/>
                <a:gd name="connsiteX6" fmla="*/ 835506 w 1110441"/>
                <a:gd name="connsiteY6" fmla="*/ 61696 h 293924"/>
                <a:gd name="connsiteX7" fmla="*/ 850685 w 1110441"/>
                <a:gd name="connsiteY7" fmla="*/ 48971 h 293924"/>
                <a:gd name="connsiteX8" fmla="*/ 885092 w 1110441"/>
                <a:gd name="connsiteY8" fmla="*/ 64816 h 293924"/>
                <a:gd name="connsiteX9" fmla="*/ 909883 w 1110441"/>
                <a:gd name="connsiteY9" fmla="*/ 32409 h 293924"/>
                <a:gd name="connsiteX10" fmla="*/ 951329 w 1110441"/>
                <a:gd name="connsiteY10" fmla="*/ 45853 h 293924"/>
                <a:gd name="connsiteX11" fmla="*/ 945034 w 1110441"/>
                <a:gd name="connsiteY11" fmla="*/ 55214 h 293924"/>
                <a:gd name="connsiteX12" fmla="*/ 980190 w 1110441"/>
                <a:gd name="connsiteY12" fmla="*/ 70102 h 293924"/>
                <a:gd name="connsiteX13" fmla="*/ 1002019 w 1110441"/>
                <a:gd name="connsiteY13" fmla="*/ 29528 h 293924"/>
                <a:gd name="connsiteX14" fmla="*/ 1047535 w 1110441"/>
                <a:gd name="connsiteY14" fmla="*/ 47534 h 293924"/>
                <a:gd name="connsiteX15" fmla="*/ 1046796 w 1110441"/>
                <a:gd name="connsiteY15" fmla="*/ 31929 h 293924"/>
                <a:gd name="connsiteX16" fmla="*/ 1004610 w 1110441"/>
                <a:gd name="connsiteY16" fmla="*/ 14164 h 293924"/>
                <a:gd name="connsiteX17" fmla="*/ 922468 w 1110441"/>
                <a:gd name="connsiteY17" fmla="*/ 23285 h 293924"/>
                <a:gd name="connsiteX18" fmla="*/ 829957 w 1110441"/>
                <a:gd name="connsiteY18" fmla="*/ 44652 h 293924"/>
                <a:gd name="connsiteX19" fmla="*/ 829957 w 1110441"/>
                <a:gd name="connsiteY19" fmla="*/ 105870 h 293924"/>
                <a:gd name="connsiteX20" fmla="*/ 867701 w 1110441"/>
                <a:gd name="connsiteY20" fmla="*/ 82822 h 293924"/>
                <a:gd name="connsiteX21" fmla="*/ 830328 w 1110441"/>
                <a:gd name="connsiteY21" fmla="*/ 112352 h 293924"/>
                <a:gd name="connsiteX22" fmla="*/ 830328 w 1110441"/>
                <a:gd name="connsiteY22" fmla="*/ 169729 h 293924"/>
                <a:gd name="connsiteX23" fmla="*/ 773342 w 1110441"/>
                <a:gd name="connsiteY23" fmla="*/ 169729 h 293924"/>
                <a:gd name="connsiteX24" fmla="*/ 773342 w 1110441"/>
                <a:gd name="connsiteY24" fmla="*/ 9843 h 293924"/>
                <a:gd name="connsiteX25" fmla="*/ 829954 w 1110441"/>
                <a:gd name="connsiteY25" fmla="*/ 9843 h 293924"/>
                <a:gd name="connsiteX26" fmla="*/ 829954 w 1110441"/>
                <a:gd name="connsiteY26" fmla="*/ 23767 h 293924"/>
                <a:gd name="connsiteX27" fmla="*/ 922465 w 1110441"/>
                <a:gd name="connsiteY27" fmla="*/ 5040 h 293924"/>
                <a:gd name="connsiteX28" fmla="*/ 990178 w 1110441"/>
                <a:gd name="connsiteY28" fmla="*/ 0 h 293924"/>
                <a:gd name="connsiteX29" fmla="*/ 1056412 w 1110441"/>
                <a:gd name="connsiteY29" fmla="*/ 7683 h 293924"/>
                <a:gd name="connsiteX30" fmla="*/ 1097854 w 1110441"/>
                <a:gd name="connsiteY30" fmla="*/ 33610 h 293924"/>
                <a:gd name="connsiteX31" fmla="*/ 1104143 w 1110441"/>
                <a:gd name="connsiteY31" fmla="*/ 87625 h 293924"/>
                <a:gd name="connsiteX32" fmla="*/ 1100445 w 1110441"/>
                <a:gd name="connsiteY32" fmla="*/ 151480 h 293924"/>
                <a:gd name="connsiteX33" fmla="*/ 1081939 w 1110441"/>
                <a:gd name="connsiteY33" fmla="*/ 174289 h 293924"/>
                <a:gd name="connsiteX34" fmla="*/ 1040500 w 1110441"/>
                <a:gd name="connsiteY34" fmla="*/ 176450 h 293924"/>
                <a:gd name="connsiteX35" fmla="*/ 994613 w 1110441"/>
                <a:gd name="connsiteY35" fmla="*/ 165408 h 293924"/>
                <a:gd name="connsiteX36" fmla="*/ 994613 w 1110441"/>
                <a:gd name="connsiteY36" fmla="*/ 149560 h 293924"/>
                <a:gd name="connsiteX37" fmla="*/ 1022734 w 1110441"/>
                <a:gd name="connsiteY37" fmla="*/ 156042 h 293924"/>
                <a:gd name="connsiteX38" fmla="*/ 1047904 w 1110441"/>
                <a:gd name="connsiteY38" fmla="*/ 138277 h 293924"/>
                <a:gd name="connsiteX39" fmla="*/ 1048269 w 1110441"/>
                <a:gd name="connsiteY39" fmla="*/ 51855 h 293924"/>
                <a:gd name="connsiteX40" fmla="*/ 1011267 w 1110441"/>
                <a:gd name="connsiteY40" fmla="*/ 84742 h 293924"/>
                <a:gd name="connsiteX41" fmla="*/ 1044570 w 1110441"/>
                <a:gd name="connsiteY41" fmla="*/ 104428 h 293924"/>
                <a:gd name="connsiteX42" fmla="*/ 1004978 w 1110441"/>
                <a:gd name="connsiteY42" fmla="*/ 126035 h 293924"/>
                <a:gd name="connsiteX43" fmla="*/ 983886 w 1110441"/>
                <a:gd name="connsiteY43" fmla="*/ 106109 h 293924"/>
                <a:gd name="connsiteX44" fmla="*/ 909140 w 1110441"/>
                <a:gd name="connsiteY44" fmla="*/ 145478 h 293924"/>
                <a:gd name="connsiteX45" fmla="*/ 891378 w 1110441"/>
                <a:gd name="connsiteY45" fmla="*/ 129876 h 293924"/>
                <a:gd name="connsiteX46" fmla="*/ 962793 w 1110441"/>
                <a:gd name="connsiteY46" fmla="*/ 88824 h 293924"/>
                <a:gd name="connsiteX47" fmla="*/ 930604 w 1110441"/>
                <a:gd name="connsiteY47" fmla="*/ 67698 h 293924"/>
                <a:gd name="connsiteX48" fmla="*/ 913207 w 1110441"/>
                <a:gd name="connsiteY48" fmla="*/ 80662 h 293924"/>
                <a:gd name="connsiteX49" fmla="*/ 933563 w 1110441"/>
                <a:gd name="connsiteY49" fmla="*/ 96505 h 293924"/>
                <a:gd name="connsiteX50" fmla="*/ 903223 w 1110441"/>
                <a:gd name="connsiteY50" fmla="*/ 116673 h 293924"/>
                <a:gd name="connsiteX51" fmla="*/ 884714 w 1110441"/>
                <a:gd name="connsiteY51" fmla="*/ 98188 h 293924"/>
                <a:gd name="connsiteX52" fmla="*/ 845494 w 1110441"/>
                <a:gd name="connsiteY52" fmla="*/ 120992 h 293924"/>
                <a:gd name="connsiteX53" fmla="*/ 830325 w 1110441"/>
                <a:gd name="connsiteY53" fmla="*/ 112352 h 293924"/>
                <a:gd name="connsiteX54" fmla="*/ 0 w 1110441"/>
                <a:gd name="connsiteY54" fmla="*/ 224255 h 293924"/>
                <a:gd name="connsiteX55" fmla="*/ 27090 w 1110441"/>
                <a:gd name="connsiteY55" fmla="*/ 211732 h 293924"/>
                <a:gd name="connsiteX56" fmla="*/ 77054 w 1110441"/>
                <a:gd name="connsiteY56" fmla="*/ 212995 h 293924"/>
                <a:gd name="connsiteX57" fmla="*/ 121010 w 1110441"/>
                <a:gd name="connsiteY57" fmla="*/ 210467 h 293924"/>
                <a:gd name="connsiteX58" fmla="*/ 102684 w 1110441"/>
                <a:gd name="connsiteY58" fmla="*/ 221835 h 293924"/>
                <a:gd name="connsiteX59" fmla="*/ 79808 w 1110441"/>
                <a:gd name="connsiteY59" fmla="*/ 221835 h 293924"/>
                <a:gd name="connsiteX60" fmla="*/ 74457 w 1110441"/>
                <a:gd name="connsiteY60" fmla="*/ 226044 h 293924"/>
                <a:gd name="connsiteX61" fmla="*/ 74457 w 1110441"/>
                <a:gd name="connsiteY61" fmla="*/ 277506 h 293924"/>
                <a:gd name="connsiteX62" fmla="*/ 86459 w 1110441"/>
                <a:gd name="connsiteY62" fmla="*/ 282874 h 293924"/>
                <a:gd name="connsiteX63" fmla="*/ 64076 w 1110441"/>
                <a:gd name="connsiteY63" fmla="*/ 292348 h 293924"/>
                <a:gd name="connsiteX64" fmla="*/ 43799 w 1110441"/>
                <a:gd name="connsiteY64" fmla="*/ 282347 h 293924"/>
                <a:gd name="connsiteX65" fmla="*/ 43799 w 1110441"/>
                <a:gd name="connsiteY65" fmla="*/ 225203 h 293924"/>
                <a:gd name="connsiteX66" fmla="*/ 35038 w 1110441"/>
                <a:gd name="connsiteY66" fmla="*/ 221307 h 293924"/>
                <a:gd name="connsiteX67" fmla="*/ 12655 w 1110441"/>
                <a:gd name="connsiteY67" fmla="*/ 221517 h 293924"/>
                <a:gd name="connsiteX68" fmla="*/ 0 w 1110441"/>
                <a:gd name="connsiteY68" fmla="*/ 224255 h 293924"/>
                <a:gd name="connsiteX69" fmla="*/ 153298 w 1110441"/>
                <a:gd name="connsiteY69" fmla="*/ 255090 h 293924"/>
                <a:gd name="connsiteX70" fmla="*/ 134805 w 1110441"/>
                <a:gd name="connsiteY70" fmla="*/ 269194 h 293924"/>
                <a:gd name="connsiteX71" fmla="*/ 153298 w 1110441"/>
                <a:gd name="connsiteY71" fmla="*/ 283294 h 293924"/>
                <a:gd name="connsiteX72" fmla="*/ 171791 w 1110441"/>
                <a:gd name="connsiteY72" fmla="*/ 269194 h 293924"/>
                <a:gd name="connsiteX73" fmla="*/ 153298 w 1110441"/>
                <a:gd name="connsiteY73" fmla="*/ 255090 h 293924"/>
                <a:gd name="connsiteX74" fmla="*/ 114692 w 1110441"/>
                <a:gd name="connsiteY74" fmla="*/ 237832 h 293924"/>
                <a:gd name="connsiteX75" fmla="*/ 124587 w 1110441"/>
                <a:gd name="connsiteY75" fmla="*/ 229306 h 293924"/>
                <a:gd name="connsiteX76" fmla="*/ 148431 w 1110441"/>
                <a:gd name="connsiteY76" fmla="*/ 226254 h 293924"/>
                <a:gd name="connsiteX77" fmla="*/ 170004 w 1110441"/>
                <a:gd name="connsiteY77" fmla="*/ 227519 h 293924"/>
                <a:gd name="connsiteX78" fmla="*/ 197254 w 1110441"/>
                <a:gd name="connsiteY78" fmla="*/ 247093 h 293924"/>
                <a:gd name="connsiteX79" fmla="*/ 197254 w 1110441"/>
                <a:gd name="connsiteY79" fmla="*/ 278244 h 293924"/>
                <a:gd name="connsiteX80" fmla="*/ 208449 w 1110441"/>
                <a:gd name="connsiteY80" fmla="*/ 282665 h 293924"/>
                <a:gd name="connsiteX81" fmla="*/ 190283 w 1110441"/>
                <a:gd name="connsiteY81" fmla="*/ 292346 h 293924"/>
                <a:gd name="connsiteX82" fmla="*/ 171954 w 1110441"/>
                <a:gd name="connsiteY82" fmla="*/ 284032 h 293924"/>
                <a:gd name="connsiteX83" fmla="*/ 143077 w 1110441"/>
                <a:gd name="connsiteY83" fmla="*/ 293293 h 293924"/>
                <a:gd name="connsiteX84" fmla="*/ 105605 w 1110441"/>
                <a:gd name="connsiteY84" fmla="*/ 269614 h 293924"/>
                <a:gd name="connsiteX85" fmla="*/ 144540 w 1110441"/>
                <a:gd name="connsiteY85" fmla="*/ 245726 h 293924"/>
                <a:gd name="connsiteX86" fmla="*/ 171954 w 1110441"/>
                <a:gd name="connsiteY86" fmla="*/ 253725 h 293924"/>
                <a:gd name="connsiteX87" fmla="*/ 152456 w 1110441"/>
                <a:gd name="connsiteY87" fmla="*/ 235283 h 293924"/>
                <a:gd name="connsiteX88" fmla="*/ 114692 w 1110441"/>
                <a:gd name="connsiteY88" fmla="*/ 237832 h 293924"/>
                <a:gd name="connsiteX89" fmla="*/ 505538 w 1110441"/>
                <a:gd name="connsiteY89" fmla="*/ 255090 h 293924"/>
                <a:gd name="connsiteX90" fmla="*/ 487045 w 1110441"/>
                <a:gd name="connsiteY90" fmla="*/ 269194 h 293924"/>
                <a:gd name="connsiteX91" fmla="*/ 505538 w 1110441"/>
                <a:gd name="connsiteY91" fmla="*/ 283294 h 293924"/>
                <a:gd name="connsiteX92" fmla="*/ 524030 w 1110441"/>
                <a:gd name="connsiteY92" fmla="*/ 269194 h 293924"/>
                <a:gd name="connsiteX93" fmla="*/ 505538 w 1110441"/>
                <a:gd name="connsiteY93" fmla="*/ 255090 h 293924"/>
                <a:gd name="connsiteX94" fmla="*/ 466929 w 1110441"/>
                <a:gd name="connsiteY94" fmla="*/ 237832 h 293924"/>
                <a:gd name="connsiteX95" fmla="*/ 476824 w 1110441"/>
                <a:gd name="connsiteY95" fmla="*/ 229306 h 293924"/>
                <a:gd name="connsiteX96" fmla="*/ 500670 w 1110441"/>
                <a:gd name="connsiteY96" fmla="*/ 226254 h 293924"/>
                <a:gd name="connsiteX97" fmla="*/ 522243 w 1110441"/>
                <a:gd name="connsiteY97" fmla="*/ 227519 h 293924"/>
                <a:gd name="connsiteX98" fmla="*/ 549494 w 1110441"/>
                <a:gd name="connsiteY98" fmla="*/ 247093 h 293924"/>
                <a:gd name="connsiteX99" fmla="*/ 549494 w 1110441"/>
                <a:gd name="connsiteY99" fmla="*/ 278244 h 293924"/>
                <a:gd name="connsiteX100" fmla="*/ 560686 w 1110441"/>
                <a:gd name="connsiteY100" fmla="*/ 282665 h 293924"/>
                <a:gd name="connsiteX101" fmla="*/ 542523 w 1110441"/>
                <a:gd name="connsiteY101" fmla="*/ 292346 h 293924"/>
                <a:gd name="connsiteX102" fmla="*/ 524194 w 1110441"/>
                <a:gd name="connsiteY102" fmla="*/ 284032 h 293924"/>
                <a:gd name="connsiteX103" fmla="*/ 495319 w 1110441"/>
                <a:gd name="connsiteY103" fmla="*/ 293293 h 293924"/>
                <a:gd name="connsiteX104" fmla="*/ 457844 w 1110441"/>
                <a:gd name="connsiteY104" fmla="*/ 269614 h 293924"/>
                <a:gd name="connsiteX105" fmla="*/ 496780 w 1110441"/>
                <a:gd name="connsiteY105" fmla="*/ 245726 h 293924"/>
                <a:gd name="connsiteX106" fmla="*/ 524194 w 1110441"/>
                <a:gd name="connsiteY106" fmla="*/ 253725 h 293924"/>
                <a:gd name="connsiteX107" fmla="*/ 504695 w 1110441"/>
                <a:gd name="connsiteY107" fmla="*/ 235283 h 293924"/>
                <a:gd name="connsiteX108" fmla="*/ 466932 w 1110441"/>
                <a:gd name="connsiteY108" fmla="*/ 237832 h 293924"/>
                <a:gd name="connsiteX109" fmla="*/ 269447 w 1110441"/>
                <a:gd name="connsiteY109" fmla="*/ 236253 h 293924"/>
                <a:gd name="connsiteX110" fmla="*/ 249498 w 1110441"/>
                <a:gd name="connsiteY110" fmla="*/ 259930 h 293924"/>
                <a:gd name="connsiteX111" fmla="*/ 269447 w 1110441"/>
                <a:gd name="connsiteY111" fmla="*/ 283610 h 293924"/>
                <a:gd name="connsiteX112" fmla="*/ 289397 w 1110441"/>
                <a:gd name="connsiteY112" fmla="*/ 259930 h 293924"/>
                <a:gd name="connsiteX113" fmla="*/ 269447 w 1110441"/>
                <a:gd name="connsiteY113" fmla="*/ 236253 h 293924"/>
                <a:gd name="connsiteX114" fmla="*/ 320058 w 1110441"/>
                <a:gd name="connsiteY114" fmla="*/ 259930 h 293924"/>
                <a:gd name="connsiteX115" fmla="*/ 269447 w 1110441"/>
                <a:gd name="connsiteY115" fmla="*/ 293925 h 293924"/>
                <a:gd name="connsiteX116" fmla="*/ 218837 w 1110441"/>
                <a:gd name="connsiteY116" fmla="*/ 259930 h 293924"/>
                <a:gd name="connsiteX117" fmla="*/ 269447 w 1110441"/>
                <a:gd name="connsiteY117" fmla="*/ 225938 h 293924"/>
                <a:gd name="connsiteX118" fmla="*/ 320058 w 1110441"/>
                <a:gd name="connsiteY118" fmla="*/ 259930 h 293924"/>
                <a:gd name="connsiteX119" fmla="*/ 620685 w 1110441"/>
                <a:gd name="connsiteY119" fmla="*/ 236253 h 293924"/>
                <a:gd name="connsiteX120" fmla="*/ 600735 w 1110441"/>
                <a:gd name="connsiteY120" fmla="*/ 259930 h 293924"/>
                <a:gd name="connsiteX121" fmla="*/ 620685 w 1110441"/>
                <a:gd name="connsiteY121" fmla="*/ 283610 h 293924"/>
                <a:gd name="connsiteX122" fmla="*/ 640634 w 1110441"/>
                <a:gd name="connsiteY122" fmla="*/ 259930 h 293924"/>
                <a:gd name="connsiteX123" fmla="*/ 620685 w 1110441"/>
                <a:gd name="connsiteY123" fmla="*/ 236253 h 293924"/>
                <a:gd name="connsiteX124" fmla="*/ 671295 w 1110441"/>
                <a:gd name="connsiteY124" fmla="*/ 259930 h 293924"/>
                <a:gd name="connsiteX125" fmla="*/ 620685 w 1110441"/>
                <a:gd name="connsiteY125" fmla="*/ 293925 h 293924"/>
                <a:gd name="connsiteX126" fmla="*/ 570074 w 1110441"/>
                <a:gd name="connsiteY126" fmla="*/ 259930 h 293924"/>
                <a:gd name="connsiteX127" fmla="*/ 620685 w 1110441"/>
                <a:gd name="connsiteY127" fmla="*/ 225938 h 293924"/>
                <a:gd name="connsiteX128" fmla="*/ 671295 w 1110441"/>
                <a:gd name="connsiteY128" fmla="*/ 259930 h 293924"/>
                <a:gd name="connsiteX129" fmla="*/ 880862 w 1110441"/>
                <a:gd name="connsiteY129" fmla="*/ 236253 h 293924"/>
                <a:gd name="connsiteX130" fmla="*/ 860912 w 1110441"/>
                <a:gd name="connsiteY130" fmla="*/ 259930 h 293924"/>
                <a:gd name="connsiteX131" fmla="*/ 880862 w 1110441"/>
                <a:gd name="connsiteY131" fmla="*/ 283610 h 293924"/>
                <a:gd name="connsiteX132" fmla="*/ 900811 w 1110441"/>
                <a:gd name="connsiteY132" fmla="*/ 259930 h 293924"/>
                <a:gd name="connsiteX133" fmla="*/ 880862 w 1110441"/>
                <a:gd name="connsiteY133" fmla="*/ 236253 h 293924"/>
                <a:gd name="connsiteX134" fmla="*/ 931472 w 1110441"/>
                <a:gd name="connsiteY134" fmla="*/ 259930 h 293924"/>
                <a:gd name="connsiteX135" fmla="*/ 880862 w 1110441"/>
                <a:gd name="connsiteY135" fmla="*/ 293925 h 293924"/>
                <a:gd name="connsiteX136" fmla="*/ 830251 w 1110441"/>
                <a:gd name="connsiteY136" fmla="*/ 259930 h 293924"/>
                <a:gd name="connsiteX137" fmla="*/ 880862 w 1110441"/>
                <a:gd name="connsiteY137" fmla="*/ 225938 h 293924"/>
                <a:gd name="connsiteX138" fmla="*/ 931472 w 1110441"/>
                <a:gd name="connsiteY138" fmla="*/ 259930 h 293924"/>
                <a:gd name="connsiteX139" fmla="*/ 369067 w 1110441"/>
                <a:gd name="connsiteY139" fmla="*/ 246555 h 293924"/>
                <a:gd name="connsiteX140" fmla="*/ 369067 w 1110441"/>
                <a:gd name="connsiteY140" fmla="*/ 272271 h 293924"/>
                <a:gd name="connsiteX141" fmla="*/ 389289 w 1110441"/>
                <a:gd name="connsiteY141" fmla="*/ 283292 h 293924"/>
                <a:gd name="connsiteX142" fmla="*/ 408502 w 1110441"/>
                <a:gd name="connsiteY142" fmla="*/ 271745 h 293924"/>
                <a:gd name="connsiteX143" fmla="*/ 407894 w 1110441"/>
                <a:gd name="connsiteY143" fmla="*/ 248130 h 293924"/>
                <a:gd name="connsiteX144" fmla="*/ 388885 w 1110441"/>
                <a:gd name="connsiteY144" fmla="*/ 236062 h 293924"/>
                <a:gd name="connsiteX145" fmla="*/ 369070 w 1110441"/>
                <a:gd name="connsiteY145" fmla="*/ 246555 h 293924"/>
                <a:gd name="connsiteX146" fmla="*/ 328422 w 1110441"/>
                <a:gd name="connsiteY146" fmla="*/ 213232 h 293924"/>
                <a:gd name="connsiteX147" fmla="*/ 347635 w 1110441"/>
                <a:gd name="connsiteY147" fmla="*/ 203526 h 293924"/>
                <a:gd name="connsiteX148" fmla="*/ 368260 w 1110441"/>
                <a:gd name="connsiteY148" fmla="*/ 212447 h 293924"/>
                <a:gd name="connsiteX149" fmla="*/ 368260 w 1110441"/>
                <a:gd name="connsiteY149" fmla="*/ 234223 h 293924"/>
                <a:gd name="connsiteX150" fmla="*/ 397784 w 1110441"/>
                <a:gd name="connsiteY150" fmla="*/ 227139 h 293924"/>
                <a:gd name="connsiteX151" fmla="*/ 440450 w 1110441"/>
                <a:gd name="connsiteY151" fmla="*/ 256660 h 293924"/>
                <a:gd name="connsiteX152" fmla="*/ 396571 w 1110441"/>
                <a:gd name="connsiteY152" fmla="*/ 292736 h 293924"/>
                <a:gd name="connsiteX153" fmla="*/ 367047 w 1110441"/>
                <a:gd name="connsiteY153" fmla="*/ 284341 h 293924"/>
                <a:gd name="connsiteX154" fmla="*/ 348442 w 1110441"/>
                <a:gd name="connsiteY154" fmla="*/ 292344 h 293924"/>
                <a:gd name="connsiteX155" fmla="*/ 329837 w 1110441"/>
                <a:gd name="connsiteY155" fmla="*/ 282766 h 293924"/>
                <a:gd name="connsiteX156" fmla="*/ 340353 w 1110441"/>
                <a:gd name="connsiteY156" fmla="*/ 277124 h 293924"/>
                <a:gd name="connsiteX157" fmla="*/ 340353 w 1110441"/>
                <a:gd name="connsiteY157" fmla="*/ 217827 h 293924"/>
                <a:gd name="connsiteX158" fmla="*/ 328422 w 1110441"/>
                <a:gd name="connsiteY158" fmla="*/ 213232 h 293924"/>
                <a:gd name="connsiteX159" fmla="*/ 712623 w 1110441"/>
                <a:gd name="connsiteY159" fmla="*/ 283946 h 293924"/>
                <a:gd name="connsiteX160" fmla="*/ 698469 w 1110441"/>
                <a:gd name="connsiteY160" fmla="*/ 292998 h 293924"/>
                <a:gd name="connsiteX161" fmla="*/ 684315 w 1110441"/>
                <a:gd name="connsiteY161" fmla="*/ 283946 h 293924"/>
                <a:gd name="connsiteX162" fmla="*/ 698469 w 1110441"/>
                <a:gd name="connsiteY162" fmla="*/ 274897 h 293924"/>
                <a:gd name="connsiteX163" fmla="*/ 712623 w 1110441"/>
                <a:gd name="connsiteY163" fmla="*/ 283946 h 293924"/>
                <a:gd name="connsiteX164" fmla="*/ 815960 w 1110441"/>
                <a:gd name="connsiteY164" fmla="*/ 283030 h 293924"/>
                <a:gd name="connsiteX165" fmla="*/ 806251 w 1110441"/>
                <a:gd name="connsiteY165" fmla="*/ 279619 h 293924"/>
                <a:gd name="connsiteX166" fmla="*/ 796548 w 1110441"/>
                <a:gd name="connsiteY166" fmla="*/ 281456 h 293924"/>
                <a:gd name="connsiteX167" fmla="*/ 783195 w 1110441"/>
                <a:gd name="connsiteY167" fmla="*/ 283421 h 293924"/>
                <a:gd name="connsiteX168" fmla="*/ 761965 w 1110441"/>
                <a:gd name="connsiteY168" fmla="*/ 275287 h 293924"/>
                <a:gd name="connsiteX169" fmla="*/ 757315 w 1110441"/>
                <a:gd name="connsiteY169" fmla="*/ 249312 h 293924"/>
                <a:gd name="connsiteX170" fmla="*/ 770861 w 1110441"/>
                <a:gd name="connsiteY170" fmla="*/ 236847 h 293924"/>
                <a:gd name="connsiteX171" fmla="*/ 792504 w 1110441"/>
                <a:gd name="connsiteY171" fmla="*/ 237373 h 293924"/>
                <a:gd name="connsiteX172" fmla="*/ 805848 w 1110441"/>
                <a:gd name="connsiteY172" fmla="*/ 243406 h 293924"/>
                <a:gd name="connsiteX173" fmla="*/ 816364 w 1110441"/>
                <a:gd name="connsiteY173" fmla="*/ 233700 h 293924"/>
                <a:gd name="connsiteX174" fmla="*/ 779157 w 1110441"/>
                <a:gd name="connsiteY174" fmla="*/ 227139 h 293924"/>
                <a:gd name="connsiteX175" fmla="*/ 738105 w 1110441"/>
                <a:gd name="connsiteY175" fmla="*/ 238553 h 293924"/>
                <a:gd name="connsiteX176" fmla="*/ 725771 w 1110441"/>
                <a:gd name="connsiteY176" fmla="*/ 260200 h 293924"/>
                <a:gd name="connsiteX177" fmla="*/ 743565 w 1110441"/>
                <a:gd name="connsiteY177" fmla="*/ 286178 h 293924"/>
                <a:gd name="connsiteX178" fmla="*/ 777941 w 1110441"/>
                <a:gd name="connsiteY178" fmla="*/ 293393 h 293924"/>
                <a:gd name="connsiteX179" fmla="*/ 815960 w 1110441"/>
                <a:gd name="connsiteY179" fmla="*/ 283030 h 293924"/>
                <a:gd name="connsiteX180" fmla="*/ 940935 w 1110441"/>
                <a:gd name="connsiteY180" fmla="*/ 237111 h 293924"/>
                <a:gd name="connsiteX181" fmla="*/ 960548 w 1110441"/>
                <a:gd name="connsiteY181" fmla="*/ 227272 h 293924"/>
                <a:gd name="connsiteX182" fmla="*/ 978749 w 1110441"/>
                <a:gd name="connsiteY182" fmla="*/ 234227 h 293924"/>
                <a:gd name="connsiteX183" fmla="*/ 1006250 w 1110441"/>
                <a:gd name="connsiteY183" fmla="*/ 226615 h 293924"/>
                <a:gd name="connsiteX184" fmla="*/ 1036789 w 1110441"/>
                <a:gd name="connsiteY184" fmla="*/ 235405 h 293924"/>
                <a:gd name="connsiteX185" fmla="*/ 1066108 w 1110441"/>
                <a:gd name="connsiteY185" fmla="*/ 226748 h 293924"/>
                <a:gd name="connsiteX186" fmla="*/ 1099071 w 1110441"/>
                <a:gd name="connsiteY186" fmla="*/ 241573 h 293924"/>
                <a:gd name="connsiteX187" fmla="*/ 1100083 w 1110441"/>
                <a:gd name="connsiteY187" fmla="*/ 279617 h 293924"/>
                <a:gd name="connsiteX188" fmla="*/ 1110394 w 1110441"/>
                <a:gd name="connsiteY188" fmla="*/ 282636 h 293924"/>
                <a:gd name="connsiteX189" fmla="*/ 1092193 w 1110441"/>
                <a:gd name="connsiteY189" fmla="*/ 292346 h 293924"/>
                <a:gd name="connsiteX190" fmla="*/ 1073185 w 1110441"/>
                <a:gd name="connsiteY190" fmla="*/ 280932 h 293924"/>
                <a:gd name="connsiteX191" fmla="*/ 1073185 w 1110441"/>
                <a:gd name="connsiteY191" fmla="*/ 244066 h 293924"/>
                <a:gd name="connsiteX192" fmla="*/ 1057818 w 1110441"/>
                <a:gd name="connsiteY192" fmla="*/ 235538 h 293924"/>
                <a:gd name="connsiteX193" fmla="*/ 1040625 w 1110441"/>
                <a:gd name="connsiteY193" fmla="*/ 247737 h 293924"/>
                <a:gd name="connsiteX194" fmla="*/ 1040625 w 1110441"/>
                <a:gd name="connsiteY194" fmla="*/ 291951 h 293924"/>
                <a:gd name="connsiteX195" fmla="*/ 1012926 w 1110441"/>
                <a:gd name="connsiteY195" fmla="*/ 291951 h 293924"/>
                <a:gd name="connsiteX196" fmla="*/ 1012926 w 1110441"/>
                <a:gd name="connsiteY196" fmla="*/ 244195 h 293924"/>
                <a:gd name="connsiteX197" fmla="*/ 998366 w 1110441"/>
                <a:gd name="connsiteY197" fmla="*/ 235407 h 293924"/>
                <a:gd name="connsiteX198" fmla="*/ 980165 w 1110441"/>
                <a:gd name="connsiteY198" fmla="*/ 246952 h 293924"/>
                <a:gd name="connsiteX199" fmla="*/ 980165 w 1110441"/>
                <a:gd name="connsiteY199" fmla="*/ 291558 h 293924"/>
                <a:gd name="connsiteX200" fmla="*/ 952668 w 1110441"/>
                <a:gd name="connsiteY200" fmla="*/ 291558 h 293924"/>
                <a:gd name="connsiteX201" fmla="*/ 952668 w 1110441"/>
                <a:gd name="connsiteY201" fmla="*/ 242623 h 293924"/>
                <a:gd name="connsiteX202" fmla="*/ 940935 w 1110441"/>
                <a:gd name="connsiteY202" fmla="*/ 237111 h 29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1110441" h="293924">
                  <a:moveTo>
                    <a:pt x="677162" y="128432"/>
                  </a:moveTo>
                  <a:cubicBezTo>
                    <a:pt x="677162" y="138774"/>
                    <a:pt x="662749" y="147157"/>
                    <a:pt x="644970" y="147157"/>
                  </a:cubicBezTo>
                  <a:cubicBezTo>
                    <a:pt x="627192" y="147157"/>
                    <a:pt x="612782" y="138774"/>
                    <a:pt x="612782" y="128432"/>
                  </a:cubicBezTo>
                  <a:cubicBezTo>
                    <a:pt x="612782" y="118092"/>
                    <a:pt x="627195" y="109709"/>
                    <a:pt x="644970" y="109709"/>
                  </a:cubicBezTo>
                  <a:cubicBezTo>
                    <a:pt x="662749" y="109709"/>
                    <a:pt x="677162" y="118092"/>
                    <a:pt x="677162" y="128432"/>
                  </a:cubicBezTo>
                  <a:moveTo>
                    <a:pt x="867701" y="82822"/>
                  </a:moveTo>
                  <a:cubicBezTo>
                    <a:pt x="854380" y="69859"/>
                    <a:pt x="835506" y="61696"/>
                    <a:pt x="835506" y="61696"/>
                  </a:cubicBezTo>
                  <a:cubicBezTo>
                    <a:pt x="835506" y="61696"/>
                    <a:pt x="845497" y="54493"/>
                    <a:pt x="850685" y="48971"/>
                  </a:cubicBezTo>
                  <a:cubicBezTo>
                    <a:pt x="862254" y="54160"/>
                    <a:pt x="873724" y="59442"/>
                    <a:pt x="885092" y="64816"/>
                  </a:cubicBezTo>
                  <a:cubicBezTo>
                    <a:pt x="895819" y="53054"/>
                    <a:pt x="909883" y="32409"/>
                    <a:pt x="909883" y="32409"/>
                  </a:cubicBezTo>
                  <a:lnTo>
                    <a:pt x="951329" y="45853"/>
                  </a:lnTo>
                  <a:cubicBezTo>
                    <a:pt x="947999" y="52815"/>
                    <a:pt x="945034" y="55214"/>
                    <a:pt x="945034" y="55214"/>
                  </a:cubicBezTo>
                  <a:cubicBezTo>
                    <a:pt x="945034" y="55214"/>
                    <a:pt x="966866" y="64577"/>
                    <a:pt x="980190" y="70102"/>
                  </a:cubicBezTo>
                  <a:cubicBezTo>
                    <a:pt x="995359" y="51375"/>
                    <a:pt x="1002019" y="29528"/>
                    <a:pt x="1002019" y="29528"/>
                  </a:cubicBezTo>
                  <a:lnTo>
                    <a:pt x="1047535" y="47534"/>
                  </a:lnTo>
                  <a:cubicBezTo>
                    <a:pt x="1047535" y="47534"/>
                    <a:pt x="1047535" y="36489"/>
                    <a:pt x="1046796" y="31929"/>
                  </a:cubicBezTo>
                  <a:cubicBezTo>
                    <a:pt x="1046059" y="15843"/>
                    <a:pt x="1019045" y="13926"/>
                    <a:pt x="1004610" y="14164"/>
                  </a:cubicBezTo>
                  <a:cubicBezTo>
                    <a:pt x="990181" y="14403"/>
                    <a:pt x="958355" y="18243"/>
                    <a:pt x="922468" y="23285"/>
                  </a:cubicBezTo>
                  <a:cubicBezTo>
                    <a:pt x="886571" y="28327"/>
                    <a:pt x="829957" y="44652"/>
                    <a:pt x="829957" y="44652"/>
                  </a:cubicBezTo>
                  <a:lnTo>
                    <a:pt x="829957" y="105870"/>
                  </a:lnTo>
                  <a:cubicBezTo>
                    <a:pt x="849938" y="97947"/>
                    <a:pt x="857710" y="91704"/>
                    <a:pt x="867701" y="82822"/>
                  </a:cubicBezTo>
                  <a:moveTo>
                    <a:pt x="830328" y="112352"/>
                  </a:moveTo>
                  <a:lnTo>
                    <a:pt x="830328" y="169729"/>
                  </a:lnTo>
                  <a:lnTo>
                    <a:pt x="773342" y="169729"/>
                  </a:lnTo>
                  <a:lnTo>
                    <a:pt x="773342" y="9843"/>
                  </a:lnTo>
                  <a:lnTo>
                    <a:pt x="829954" y="9843"/>
                  </a:lnTo>
                  <a:lnTo>
                    <a:pt x="829954" y="23767"/>
                  </a:lnTo>
                  <a:cubicBezTo>
                    <a:pt x="829954" y="23767"/>
                    <a:pt x="885089" y="10084"/>
                    <a:pt x="922465" y="5040"/>
                  </a:cubicBezTo>
                  <a:cubicBezTo>
                    <a:pt x="959834" y="0"/>
                    <a:pt x="981295" y="0"/>
                    <a:pt x="990178" y="0"/>
                  </a:cubicBezTo>
                  <a:cubicBezTo>
                    <a:pt x="999054" y="0"/>
                    <a:pt x="1035694" y="2641"/>
                    <a:pt x="1056412" y="7683"/>
                  </a:cubicBezTo>
                  <a:cubicBezTo>
                    <a:pt x="1077133" y="12723"/>
                    <a:pt x="1091934" y="22807"/>
                    <a:pt x="1097854" y="33610"/>
                  </a:cubicBezTo>
                  <a:cubicBezTo>
                    <a:pt x="1103775" y="44413"/>
                    <a:pt x="1104143" y="73939"/>
                    <a:pt x="1104143" y="87625"/>
                  </a:cubicBezTo>
                  <a:cubicBezTo>
                    <a:pt x="1104143" y="101308"/>
                    <a:pt x="1102667" y="143317"/>
                    <a:pt x="1100445" y="151480"/>
                  </a:cubicBezTo>
                  <a:cubicBezTo>
                    <a:pt x="1098226" y="159645"/>
                    <a:pt x="1093038" y="169006"/>
                    <a:pt x="1081939" y="174289"/>
                  </a:cubicBezTo>
                  <a:cubicBezTo>
                    <a:pt x="1070844" y="179570"/>
                    <a:pt x="1054929" y="178367"/>
                    <a:pt x="1040500" y="176450"/>
                  </a:cubicBezTo>
                  <a:cubicBezTo>
                    <a:pt x="1026065" y="174528"/>
                    <a:pt x="1009045" y="170446"/>
                    <a:pt x="994613" y="165408"/>
                  </a:cubicBezTo>
                  <a:lnTo>
                    <a:pt x="994613" y="149560"/>
                  </a:lnTo>
                  <a:cubicBezTo>
                    <a:pt x="994613" y="149560"/>
                    <a:pt x="1008670" y="156042"/>
                    <a:pt x="1022734" y="156042"/>
                  </a:cubicBezTo>
                  <a:cubicBezTo>
                    <a:pt x="1036802" y="156042"/>
                    <a:pt x="1047904" y="150522"/>
                    <a:pt x="1047904" y="138277"/>
                  </a:cubicBezTo>
                  <a:cubicBezTo>
                    <a:pt x="1047904" y="126035"/>
                    <a:pt x="1049745" y="73461"/>
                    <a:pt x="1048269" y="51855"/>
                  </a:cubicBezTo>
                  <a:cubicBezTo>
                    <a:pt x="1039021" y="61455"/>
                    <a:pt x="1019776" y="78499"/>
                    <a:pt x="1011267" y="84742"/>
                  </a:cubicBezTo>
                  <a:cubicBezTo>
                    <a:pt x="1022734" y="90023"/>
                    <a:pt x="1036433" y="98188"/>
                    <a:pt x="1044570" y="104428"/>
                  </a:cubicBezTo>
                  <a:cubicBezTo>
                    <a:pt x="1033840" y="110669"/>
                    <a:pt x="1004978" y="126035"/>
                    <a:pt x="1004978" y="126035"/>
                  </a:cubicBezTo>
                  <a:cubicBezTo>
                    <a:pt x="1004978" y="126035"/>
                    <a:pt x="987955" y="109227"/>
                    <a:pt x="983886" y="106109"/>
                  </a:cubicBezTo>
                  <a:cubicBezTo>
                    <a:pt x="979444" y="109468"/>
                    <a:pt x="952062" y="129153"/>
                    <a:pt x="909140" y="145478"/>
                  </a:cubicBezTo>
                  <a:cubicBezTo>
                    <a:pt x="901743" y="138518"/>
                    <a:pt x="891378" y="129876"/>
                    <a:pt x="891378" y="129876"/>
                  </a:cubicBezTo>
                  <a:cubicBezTo>
                    <a:pt x="891378" y="129876"/>
                    <a:pt x="923573" y="122675"/>
                    <a:pt x="962793" y="88824"/>
                  </a:cubicBezTo>
                  <a:cubicBezTo>
                    <a:pt x="954285" y="83061"/>
                    <a:pt x="941703" y="72497"/>
                    <a:pt x="930604" y="67698"/>
                  </a:cubicBezTo>
                  <a:cubicBezTo>
                    <a:pt x="926160" y="71780"/>
                    <a:pt x="913207" y="80662"/>
                    <a:pt x="913207" y="80662"/>
                  </a:cubicBezTo>
                  <a:cubicBezTo>
                    <a:pt x="913207" y="80662"/>
                    <a:pt x="925055" y="86423"/>
                    <a:pt x="933563" y="96505"/>
                  </a:cubicBezTo>
                  <a:cubicBezTo>
                    <a:pt x="926160" y="101308"/>
                    <a:pt x="903223" y="116673"/>
                    <a:pt x="903223" y="116673"/>
                  </a:cubicBezTo>
                  <a:lnTo>
                    <a:pt x="884714" y="98188"/>
                  </a:lnTo>
                  <a:cubicBezTo>
                    <a:pt x="884714" y="98188"/>
                    <a:pt x="864367" y="112111"/>
                    <a:pt x="845494" y="120992"/>
                  </a:cubicBezTo>
                  <a:cubicBezTo>
                    <a:pt x="836249" y="115231"/>
                    <a:pt x="830325" y="112352"/>
                    <a:pt x="830325" y="112352"/>
                  </a:cubicBezTo>
                  <a:moveTo>
                    <a:pt x="0" y="224255"/>
                  </a:moveTo>
                  <a:cubicBezTo>
                    <a:pt x="0" y="224255"/>
                    <a:pt x="5514" y="211209"/>
                    <a:pt x="27090" y="211732"/>
                  </a:cubicBezTo>
                  <a:cubicBezTo>
                    <a:pt x="48667" y="212258"/>
                    <a:pt x="64562" y="212995"/>
                    <a:pt x="77054" y="212995"/>
                  </a:cubicBezTo>
                  <a:cubicBezTo>
                    <a:pt x="89543" y="212995"/>
                    <a:pt x="117930" y="211209"/>
                    <a:pt x="121010" y="210467"/>
                  </a:cubicBezTo>
                  <a:cubicBezTo>
                    <a:pt x="119550" y="214360"/>
                    <a:pt x="112742" y="221835"/>
                    <a:pt x="102684" y="221835"/>
                  </a:cubicBezTo>
                  <a:lnTo>
                    <a:pt x="79808" y="221835"/>
                  </a:lnTo>
                  <a:cubicBezTo>
                    <a:pt x="79808" y="221835"/>
                    <a:pt x="74457" y="221731"/>
                    <a:pt x="74457" y="226044"/>
                  </a:cubicBezTo>
                  <a:lnTo>
                    <a:pt x="74457" y="277506"/>
                  </a:lnTo>
                  <a:cubicBezTo>
                    <a:pt x="74457" y="277506"/>
                    <a:pt x="75917" y="284559"/>
                    <a:pt x="86459" y="282874"/>
                  </a:cubicBezTo>
                  <a:cubicBezTo>
                    <a:pt x="83055" y="288872"/>
                    <a:pt x="74291" y="292348"/>
                    <a:pt x="64076" y="292348"/>
                  </a:cubicBezTo>
                  <a:cubicBezTo>
                    <a:pt x="53861" y="292348"/>
                    <a:pt x="43799" y="288135"/>
                    <a:pt x="43799" y="282347"/>
                  </a:cubicBezTo>
                  <a:lnTo>
                    <a:pt x="43799" y="225203"/>
                  </a:lnTo>
                  <a:cubicBezTo>
                    <a:pt x="43799" y="222255"/>
                    <a:pt x="43149" y="221517"/>
                    <a:pt x="35038" y="221307"/>
                  </a:cubicBezTo>
                  <a:cubicBezTo>
                    <a:pt x="30171" y="221181"/>
                    <a:pt x="20795" y="220884"/>
                    <a:pt x="12655" y="221517"/>
                  </a:cubicBezTo>
                  <a:cubicBezTo>
                    <a:pt x="7397" y="221924"/>
                    <a:pt x="3247" y="223181"/>
                    <a:pt x="0" y="224255"/>
                  </a:cubicBezTo>
                  <a:moveTo>
                    <a:pt x="153298" y="255090"/>
                  </a:moveTo>
                  <a:cubicBezTo>
                    <a:pt x="143083" y="255090"/>
                    <a:pt x="134805" y="261405"/>
                    <a:pt x="134805" y="269194"/>
                  </a:cubicBezTo>
                  <a:cubicBezTo>
                    <a:pt x="134805" y="276983"/>
                    <a:pt x="143083" y="283294"/>
                    <a:pt x="153298" y="283294"/>
                  </a:cubicBezTo>
                  <a:cubicBezTo>
                    <a:pt x="163513" y="283294"/>
                    <a:pt x="171791" y="276983"/>
                    <a:pt x="171791" y="269194"/>
                  </a:cubicBezTo>
                  <a:cubicBezTo>
                    <a:pt x="171791" y="261405"/>
                    <a:pt x="163513" y="255090"/>
                    <a:pt x="153298" y="255090"/>
                  </a:cubicBezTo>
                  <a:moveTo>
                    <a:pt x="114692" y="237832"/>
                  </a:moveTo>
                  <a:cubicBezTo>
                    <a:pt x="115653" y="235657"/>
                    <a:pt x="117446" y="231938"/>
                    <a:pt x="124587" y="229306"/>
                  </a:cubicBezTo>
                  <a:cubicBezTo>
                    <a:pt x="132497" y="226387"/>
                    <a:pt x="144210" y="226254"/>
                    <a:pt x="148431" y="226254"/>
                  </a:cubicBezTo>
                  <a:cubicBezTo>
                    <a:pt x="152648" y="226254"/>
                    <a:pt x="165953" y="226784"/>
                    <a:pt x="170004" y="227519"/>
                  </a:cubicBezTo>
                  <a:cubicBezTo>
                    <a:pt x="174061" y="228255"/>
                    <a:pt x="197254" y="230573"/>
                    <a:pt x="197254" y="247093"/>
                  </a:cubicBezTo>
                  <a:lnTo>
                    <a:pt x="197254" y="278244"/>
                  </a:lnTo>
                  <a:cubicBezTo>
                    <a:pt x="197254" y="278244"/>
                    <a:pt x="198231" y="284769"/>
                    <a:pt x="208449" y="282665"/>
                  </a:cubicBezTo>
                  <a:cubicBezTo>
                    <a:pt x="206989" y="289084"/>
                    <a:pt x="197254" y="292346"/>
                    <a:pt x="190283" y="292346"/>
                  </a:cubicBezTo>
                  <a:cubicBezTo>
                    <a:pt x="183306" y="292346"/>
                    <a:pt x="171954" y="289608"/>
                    <a:pt x="171954" y="284032"/>
                  </a:cubicBezTo>
                  <a:cubicBezTo>
                    <a:pt x="171954" y="284032"/>
                    <a:pt x="167407" y="293397"/>
                    <a:pt x="143077" y="293293"/>
                  </a:cubicBezTo>
                  <a:cubicBezTo>
                    <a:pt x="118746" y="293189"/>
                    <a:pt x="105605" y="283716"/>
                    <a:pt x="105605" y="269614"/>
                  </a:cubicBezTo>
                  <a:cubicBezTo>
                    <a:pt x="105605" y="255512"/>
                    <a:pt x="121340" y="245726"/>
                    <a:pt x="144540" y="245726"/>
                  </a:cubicBezTo>
                  <a:cubicBezTo>
                    <a:pt x="152324" y="245726"/>
                    <a:pt x="166113" y="247725"/>
                    <a:pt x="171954" y="253725"/>
                  </a:cubicBezTo>
                  <a:cubicBezTo>
                    <a:pt x="172005" y="246360"/>
                    <a:pt x="169908" y="236336"/>
                    <a:pt x="152456" y="235283"/>
                  </a:cubicBezTo>
                  <a:cubicBezTo>
                    <a:pt x="143496" y="234913"/>
                    <a:pt x="125567" y="235162"/>
                    <a:pt x="114692" y="237832"/>
                  </a:cubicBezTo>
                  <a:moveTo>
                    <a:pt x="505538" y="255090"/>
                  </a:moveTo>
                  <a:cubicBezTo>
                    <a:pt x="495323" y="255090"/>
                    <a:pt x="487045" y="261405"/>
                    <a:pt x="487045" y="269194"/>
                  </a:cubicBezTo>
                  <a:cubicBezTo>
                    <a:pt x="487045" y="276983"/>
                    <a:pt x="495323" y="283294"/>
                    <a:pt x="505538" y="283294"/>
                  </a:cubicBezTo>
                  <a:cubicBezTo>
                    <a:pt x="515753" y="283294"/>
                    <a:pt x="524030" y="276983"/>
                    <a:pt x="524030" y="269194"/>
                  </a:cubicBezTo>
                  <a:cubicBezTo>
                    <a:pt x="524030" y="261405"/>
                    <a:pt x="515753" y="255090"/>
                    <a:pt x="505538" y="255090"/>
                  </a:cubicBezTo>
                  <a:moveTo>
                    <a:pt x="466929" y="237832"/>
                  </a:moveTo>
                  <a:cubicBezTo>
                    <a:pt x="467890" y="235657"/>
                    <a:pt x="469689" y="231938"/>
                    <a:pt x="476824" y="229306"/>
                  </a:cubicBezTo>
                  <a:cubicBezTo>
                    <a:pt x="484733" y="226387"/>
                    <a:pt x="496453" y="226254"/>
                    <a:pt x="500670" y="226254"/>
                  </a:cubicBezTo>
                  <a:cubicBezTo>
                    <a:pt x="504888" y="226254"/>
                    <a:pt x="518193" y="226784"/>
                    <a:pt x="522243" y="227519"/>
                  </a:cubicBezTo>
                  <a:cubicBezTo>
                    <a:pt x="526297" y="228255"/>
                    <a:pt x="549494" y="230573"/>
                    <a:pt x="549494" y="247093"/>
                  </a:cubicBezTo>
                  <a:lnTo>
                    <a:pt x="549494" y="278244"/>
                  </a:lnTo>
                  <a:cubicBezTo>
                    <a:pt x="549494" y="278244"/>
                    <a:pt x="550471" y="284769"/>
                    <a:pt x="560686" y="282665"/>
                  </a:cubicBezTo>
                  <a:cubicBezTo>
                    <a:pt x="559229" y="289084"/>
                    <a:pt x="549494" y="292346"/>
                    <a:pt x="542523" y="292346"/>
                  </a:cubicBezTo>
                  <a:cubicBezTo>
                    <a:pt x="535545" y="292346"/>
                    <a:pt x="524194" y="289608"/>
                    <a:pt x="524194" y="284032"/>
                  </a:cubicBezTo>
                  <a:cubicBezTo>
                    <a:pt x="524194" y="284032"/>
                    <a:pt x="519646" y="293397"/>
                    <a:pt x="495319" y="293293"/>
                  </a:cubicBezTo>
                  <a:cubicBezTo>
                    <a:pt x="470983" y="293189"/>
                    <a:pt x="457844" y="283716"/>
                    <a:pt x="457844" y="269614"/>
                  </a:cubicBezTo>
                  <a:cubicBezTo>
                    <a:pt x="457844" y="255512"/>
                    <a:pt x="473580" y="245726"/>
                    <a:pt x="496780" y="245726"/>
                  </a:cubicBezTo>
                  <a:cubicBezTo>
                    <a:pt x="504564" y="245726"/>
                    <a:pt x="518353" y="247725"/>
                    <a:pt x="524194" y="253725"/>
                  </a:cubicBezTo>
                  <a:cubicBezTo>
                    <a:pt x="524245" y="246360"/>
                    <a:pt x="522147" y="236336"/>
                    <a:pt x="504695" y="235283"/>
                  </a:cubicBezTo>
                  <a:cubicBezTo>
                    <a:pt x="495736" y="234913"/>
                    <a:pt x="477807" y="235162"/>
                    <a:pt x="466932" y="237832"/>
                  </a:cubicBezTo>
                  <a:moveTo>
                    <a:pt x="269447" y="236253"/>
                  </a:moveTo>
                  <a:cubicBezTo>
                    <a:pt x="258425" y="236253"/>
                    <a:pt x="249498" y="246852"/>
                    <a:pt x="249498" y="259930"/>
                  </a:cubicBezTo>
                  <a:cubicBezTo>
                    <a:pt x="249498" y="273008"/>
                    <a:pt x="258425" y="283610"/>
                    <a:pt x="269447" y="283610"/>
                  </a:cubicBezTo>
                  <a:cubicBezTo>
                    <a:pt x="280469" y="283610"/>
                    <a:pt x="289397" y="273008"/>
                    <a:pt x="289397" y="259930"/>
                  </a:cubicBezTo>
                  <a:cubicBezTo>
                    <a:pt x="289397" y="246852"/>
                    <a:pt x="280463" y="236253"/>
                    <a:pt x="269447" y="236253"/>
                  </a:cubicBezTo>
                  <a:moveTo>
                    <a:pt x="320058" y="259930"/>
                  </a:moveTo>
                  <a:cubicBezTo>
                    <a:pt x="320058" y="278707"/>
                    <a:pt x="297396" y="293925"/>
                    <a:pt x="269447" y="293925"/>
                  </a:cubicBezTo>
                  <a:cubicBezTo>
                    <a:pt x="241492" y="293925"/>
                    <a:pt x="218837" y="278707"/>
                    <a:pt x="218837" y="259930"/>
                  </a:cubicBezTo>
                  <a:cubicBezTo>
                    <a:pt x="218837" y="241158"/>
                    <a:pt x="241496" y="225938"/>
                    <a:pt x="269447" y="225938"/>
                  </a:cubicBezTo>
                  <a:cubicBezTo>
                    <a:pt x="297399" y="225938"/>
                    <a:pt x="320058" y="241158"/>
                    <a:pt x="320058" y="259930"/>
                  </a:cubicBezTo>
                  <a:moveTo>
                    <a:pt x="620685" y="236253"/>
                  </a:moveTo>
                  <a:cubicBezTo>
                    <a:pt x="609666" y="236253"/>
                    <a:pt x="600735" y="246852"/>
                    <a:pt x="600735" y="259930"/>
                  </a:cubicBezTo>
                  <a:cubicBezTo>
                    <a:pt x="600735" y="273008"/>
                    <a:pt x="609666" y="283610"/>
                    <a:pt x="620685" y="283610"/>
                  </a:cubicBezTo>
                  <a:cubicBezTo>
                    <a:pt x="631704" y="283610"/>
                    <a:pt x="640634" y="273008"/>
                    <a:pt x="640634" y="259930"/>
                  </a:cubicBezTo>
                  <a:cubicBezTo>
                    <a:pt x="640634" y="246852"/>
                    <a:pt x="631704" y="236253"/>
                    <a:pt x="620685" y="236253"/>
                  </a:cubicBezTo>
                  <a:moveTo>
                    <a:pt x="671295" y="259930"/>
                  </a:moveTo>
                  <a:cubicBezTo>
                    <a:pt x="671295" y="278707"/>
                    <a:pt x="648637" y="293925"/>
                    <a:pt x="620685" y="293925"/>
                  </a:cubicBezTo>
                  <a:cubicBezTo>
                    <a:pt x="592733" y="293925"/>
                    <a:pt x="570074" y="278707"/>
                    <a:pt x="570074" y="259930"/>
                  </a:cubicBezTo>
                  <a:cubicBezTo>
                    <a:pt x="570074" y="241158"/>
                    <a:pt x="592733" y="225938"/>
                    <a:pt x="620685" y="225938"/>
                  </a:cubicBezTo>
                  <a:cubicBezTo>
                    <a:pt x="648637" y="225938"/>
                    <a:pt x="671295" y="241158"/>
                    <a:pt x="671295" y="259930"/>
                  </a:cubicBezTo>
                  <a:moveTo>
                    <a:pt x="880862" y="236253"/>
                  </a:moveTo>
                  <a:cubicBezTo>
                    <a:pt x="869843" y="236253"/>
                    <a:pt x="860912" y="246852"/>
                    <a:pt x="860912" y="259930"/>
                  </a:cubicBezTo>
                  <a:cubicBezTo>
                    <a:pt x="860912" y="273008"/>
                    <a:pt x="869843" y="283610"/>
                    <a:pt x="880862" y="283610"/>
                  </a:cubicBezTo>
                  <a:cubicBezTo>
                    <a:pt x="891881" y="283610"/>
                    <a:pt x="900811" y="273008"/>
                    <a:pt x="900811" y="259930"/>
                  </a:cubicBezTo>
                  <a:cubicBezTo>
                    <a:pt x="900811" y="246852"/>
                    <a:pt x="891881" y="236253"/>
                    <a:pt x="880862" y="236253"/>
                  </a:cubicBezTo>
                  <a:moveTo>
                    <a:pt x="931472" y="259930"/>
                  </a:moveTo>
                  <a:cubicBezTo>
                    <a:pt x="931472" y="278707"/>
                    <a:pt x="908814" y="293925"/>
                    <a:pt x="880862" y="293925"/>
                  </a:cubicBezTo>
                  <a:cubicBezTo>
                    <a:pt x="852910" y="293925"/>
                    <a:pt x="830251" y="278707"/>
                    <a:pt x="830251" y="259930"/>
                  </a:cubicBezTo>
                  <a:cubicBezTo>
                    <a:pt x="830251" y="241158"/>
                    <a:pt x="852910" y="225938"/>
                    <a:pt x="880862" y="225938"/>
                  </a:cubicBezTo>
                  <a:cubicBezTo>
                    <a:pt x="908814" y="225938"/>
                    <a:pt x="931472" y="241158"/>
                    <a:pt x="931472" y="259930"/>
                  </a:cubicBezTo>
                  <a:moveTo>
                    <a:pt x="369067" y="246555"/>
                  </a:moveTo>
                  <a:cubicBezTo>
                    <a:pt x="366035" y="252588"/>
                    <a:pt x="367652" y="269121"/>
                    <a:pt x="369067" y="272271"/>
                  </a:cubicBezTo>
                  <a:cubicBezTo>
                    <a:pt x="370483" y="275420"/>
                    <a:pt x="375740" y="283292"/>
                    <a:pt x="389289" y="283292"/>
                  </a:cubicBezTo>
                  <a:cubicBezTo>
                    <a:pt x="402841" y="283292"/>
                    <a:pt x="407490" y="274633"/>
                    <a:pt x="408502" y="271745"/>
                  </a:cubicBezTo>
                  <a:cubicBezTo>
                    <a:pt x="409514" y="268862"/>
                    <a:pt x="411534" y="261250"/>
                    <a:pt x="407894" y="248130"/>
                  </a:cubicBezTo>
                  <a:cubicBezTo>
                    <a:pt x="404256" y="235013"/>
                    <a:pt x="388885" y="236062"/>
                    <a:pt x="388885" y="236062"/>
                  </a:cubicBezTo>
                  <a:cubicBezTo>
                    <a:pt x="377764" y="236195"/>
                    <a:pt x="372103" y="240524"/>
                    <a:pt x="369070" y="246555"/>
                  </a:cubicBezTo>
                  <a:moveTo>
                    <a:pt x="328422" y="213232"/>
                  </a:moveTo>
                  <a:cubicBezTo>
                    <a:pt x="328422" y="213232"/>
                    <a:pt x="330442" y="203526"/>
                    <a:pt x="347635" y="203526"/>
                  </a:cubicBezTo>
                  <a:cubicBezTo>
                    <a:pt x="364821" y="203526"/>
                    <a:pt x="368260" y="210610"/>
                    <a:pt x="368260" y="212447"/>
                  </a:cubicBezTo>
                  <a:lnTo>
                    <a:pt x="368260" y="234223"/>
                  </a:lnTo>
                  <a:cubicBezTo>
                    <a:pt x="368260" y="234223"/>
                    <a:pt x="375542" y="227139"/>
                    <a:pt x="397784" y="227139"/>
                  </a:cubicBezTo>
                  <a:cubicBezTo>
                    <a:pt x="420027" y="227139"/>
                    <a:pt x="440450" y="237377"/>
                    <a:pt x="440450" y="256660"/>
                  </a:cubicBezTo>
                  <a:cubicBezTo>
                    <a:pt x="440450" y="256660"/>
                    <a:pt x="445106" y="292736"/>
                    <a:pt x="396571" y="292736"/>
                  </a:cubicBezTo>
                  <a:cubicBezTo>
                    <a:pt x="380797" y="292736"/>
                    <a:pt x="371699" y="289327"/>
                    <a:pt x="367047" y="284341"/>
                  </a:cubicBezTo>
                  <a:cubicBezTo>
                    <a:pt x="364014" y="289460"/>
                    <a:pt x="356934" y="292344"/>
                    <a:pt x="348442" y="292344"/>
                  </a:cubicBezTo>
                  <a:cubicBezTo>
                    <a:pt x="339950" y="292344"/>
                    <a:pt x="329837" y="288937"/>
                    <a:pt x="329837" y="282766"/>
                  </a:cubicBezTo>
                  <a:cubicBezTo>
                    <a:pt x="333478" y="283030"/>
                    <a:pt x="340353" y="282897"/>
                    <a:pt x="340353" y="277124"/>
                  </a:cubicBezTo>
                  <a:lnTo>
                    <a:pt x="340353" y="217827"/>
                  </a:lnTo>
                  <a:cubicBezTo>
                    <a:pt x="340353" y="217827"/>
                    <a:pt x="339546" y="213232"/>
                    <a:pt x="328422" y="213232"/>
                  </a:cubicBezTo>
                  <a:moveTo>
                    <a:pt x="712623" y="283946"/>
                  </a:moveTo>
                  <a:cubicBezTo>
                    <a:pt x="712623" y="288947"/>
                    <a:pt x="706285" y="292998"/>
                    <a:pt x="698469" y="292998"/>
                  </a:cubicBezTo>
                  <a:cubicBezTo>
                    <a:pt x="690652" y="292998"/>
                    <a:pt x="684315" y="288947"/>
                    <a:pt x="684315" y="283946"/>
                  </a:cubicBezTo>
                  <a:cubicBezTo>
                    <a:pt x="684315" y="278948"/>
                    <a:pt x="690652" y="274897"/>
                    <a:pt x="698469" y="274897"/>
                  </a:cubicBezTo>
                  <a:cubicBezTo>
                    <a:pt x="706285" y="274897"/>
                    <a:pt x="712623" y="278948"/>
                    <a:pt x="712623" y="283946"/>
                  </a:cubicBezTo>
                  <a:moveTo>
                    <a:pt x="815960" y="283030"/>
                  </a:moveTo>
                  <a:cubicBezTo>
                    <a:pt x="815960" y="283030"/>
                    <a:pt x="810901" y="279490"/>
                    <a:pt x="806251" y="279619"/>
                  </a:cubicBezTo>
                  <a:cubicBezTo>
                    <a:pt x="801602" y="279748"/>
                    <a:pt x="799181" y="280799"/>
                    <a:pt x="796548" y="281456"/>
                  </a:cubicBezTo>
                  <a:cubicBezTo>
                    <a:pt x="793916" y="282110"/>
                    <a:pt x="788255" y="283421"/>
                    <a:pt x="783195" y="283421"/>
                  </a:cubicBezTo>
                  <a:cubicBezTo>
                    <a:pt x="778146" y="283421"/>
                    <a:pt x="768843" y="282112"/>
                    <a:pt x="761965" y="275287"/>
                  </a:cubicBezTo>
                  <a:cubicBezTo>
                    <a:pt x="755023" y="268396"/>
                    <a:pt x="755087" y="254953"/>
                    <a:pt x="757315" y="249312"/>
                  </a:cubicBezTo>
                  <a:cubicBezTo>
                    <a:pt x="759541" y="243668"/>
                    <a:pt x="764796" y="239340"/>
                    <a:pt x="770861" y="236847"/>
                  </a:cubicBezTo>
                  <a:cubicBezTo>
                    <a:pt x="776929" y="234358"/>
                    <a:pt x="788457" y="235274"/>
                    <a:pt x="792504" y="237373"/>
                  </a:cubicBezTo>
                  <a:cubicBezTo>
                    <a:pt x="796545" y="239471"/>
                    <a:pt x="798364" y="243406"/>
                    <a:pt x="805848" y="243406"/>
                  </a:cubicBezTo>
                  <a:cubicBezTo>
                    <a:pt x="813328" y="243406"/>
                    <a:pt x="817571" y="237637"/>
                    <a:pt x="816364" y="233700"/>
                  </a:cubicBezTo>
                  <a:cubicBezTo>
                    <a:pt x="816364" y="233700"/>
                    <a:pt x="804230" y="227276"/>
                    <a:pt x="779157" y="227139"/>
                  </a:cubicBezTo>
                  <a:cubicBezTo>
                    <a:pt x="755698" y="227010"/>
                    <a:pt x="742352" y="235272"/>
                    <a:pt x="738105" y="238553"/>
                  </a:cubicBezTo>
                  <a:cubicBezTo>
                    <a:pt x="733856" y="241833"/>
                    <a:pt x="725771" y="249703"/>
                    <a:pt x="725771" y="260200"/>
                  </a:cubicBezTo>
                  <a:cubicBezTo>
                    <a:pt x="725771" y="270696"/>
                    <a:pt x="733859" y="281323"/>
                    <a:pt x="743565" y="286178"/>
                  </a:cubicBezTo>
                  <a:cubicBezTo>
                    <a:pt x="753207" y="290998"/>
                    <a:pt x="767425" y="293393"/>
                    <a:pt x="777941" y="293393"/>
                  </a:cubicBezTo>
                  <a:cubicBezTo>
                    <a:pt x="788457" y="293393"/>
                    <a:pt x="804634" y="291033"/>
                    <a:pt x="815960" y="283030"/>
                  </a:cubicBezTo>
                  <a:moveTo>
                    <a:pt x="940935" y="237111"/>
                  </a:moveTo>
                  <a:cubicBezTo>
                    <a:pt x="940935" y="237111"/>
                    <a:pt x="943160" y="227272"/>
                    <a:pt x="960548" y="227272"/>
                  </a:cubicBezTo>
                  <a:cubicBezTo>
                    <a:pt x="974907" y="227272"/>
                    <a:pt x="978749" y="234227"/>
                    <a:pt x="978749" y="234227"/>
                  </a:cubicBezTo>
                  <a:cubicBezTo>
                    <a:pt x="978749" y="234227"/>
                    <a:pt x="987651" y="226615"/>
                    <a:pt x="1006250" y="226615"/>
                  </a:cubicBezTo>
                  <a:cubicBezTo>
                    <a:pt x="1024854" y="226615"/>
                    <a:pt x="1033353" y="232389"/>
                    <a:pt x="1036789" y="235405"/>
                  </a:cubicBezTo>
                  <a:cubicBezTo>
                    <a:pt x="1042854" y="231601"/>
                    <a:pt x="1049124" y="226748"/>
                    <a:pt x="1066108" y="226748"/>
                  </a:cubicBezTo>
                  <a:cubicBezTo>
                    <a:pt x="1083095" y="226748"/>
                    <a:pt x="1097454" y="230554"/>
                    <a:pt x="1099071" y="241573"/>
                  </a:cubicBezTo>
                  <a:cubicBezTo>
                    <a:pt x="1100688" y="252593"/>
                    <a:pt x="1100083" y="279617"/>
                    <a:pt x="1100083" y="279617"/>
                  </a:cubicBezTo>
                  <a:cubicBezTo>
                    <a:pt x="1100083" y="279617"/>
                    <a:pt x="1101492" y="284867"/>
                    <a:pt x="1110394" y="282636"/>
                  </a:cubicBezTo>
                  <a:cubicBezTo>
                    <a:pt x="1111201" y="288540"/>
                    <a:pt x="1101697" y="292346"/>
                    <a:pt x="1092193" y="292346"/>
                  </a:cubicBezTo>
                  <a:cubicBezTo>
                    <a:pt x="1082689" y="292346"/>
                    <a:pt x="1073185" y="288673"/>
                    <a:pt x="1073185" y="280932"/>
                  </a:cubicBezTo>
                  <a:lnTo>
                    <a:pt x="1073185" y="244066"/>
                  </a:lnTo>
                  <a:cubicBezTo>
                    <a:pt x="1073185" y="244066"/>
                    <a:pt x="1073393" y="235538"/>
                    <a:pt x="1057818" y="235538"/>
                  </a:cubicBezTo>
                  <a:cubicBezTo>
                    <a:pt x="1042248" y="235538"/>
                    <a:pt x="1040625" y="244850"/>
                    <a:pt x="1040625" y="247737"/>
                  </a:cubicBezTo>
                  <a:lnTo>
                    <a:pt x="1040625" y="291951"/>
                  </a:lnTo>
                  <a:lnTo>
                    <a:pt x="1012926" y="291951"/>
                  </a:lnTo>
                  <a:lnTo>
                    <a:pt x="1012926" y="244195"/>
                  </a:lnTo>
                  <a:cubicBezTo>
                    <a:pt x="1012926" y="244195"/>
                    <a:pt x="1012724" y="235407"/>
                    <a:pt x="998366" y="235407"/>
                  </a:cubicBezTo>
                  <a:cubicBezTo>
                    <a:pt x="984007" y="235407"/>
                    <a:pt x="980165" y="243146"/>
                    <a:pt x="980165" y="246952"/>
                  </a:cubicBezTo>
                  <a:lnTo>
                    <a:pt x="980165" y="291558"/>
                  </a:lnTo>
                  <a:lnTo>
                    <a:pt x="952668" y="291558"/>
                  </a:lnTo>
                  <a:lnTo>
                    <a:pt x="952668" y="242623"/>
                  </a:lnTo>
                  <a:cubicBezTo>
                    <a:pt x="952668" y="242623"/>
                    <a:pt x="953269" y="237244"/>
                    <a:pt x="940935" y="237111"/>
                  </a:cubicBezTo>
                </a:path>
              </a:pathLst>
            </a:custGeom>
            <a:solidFill>
              <a:srgbClr val="FF4200"/>
            </a:solidFill>
            <a:ln w="318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grpSp>
      <p:cxnSp>
        <p:nvCxnSpPr>
          <p:cNvPr id="58" name="Straight Connector 54">
            <a:extLst>
              <a:ext uri="{FF2B5EF4-FFF2-40B4-BE49-F238E27FC236}">
                <a16:creationId xmlns:a16="http://schemas.microsoft.com/office/drawing/2014/main" id="{5416D310-97A5-E99E-EABA-E75C6AD645B4}"/>
              </a:ext>
            </a:extLst>
          </p:cNvPr>
          <p:cNvCxnSpPr/>
          <p:nvPr>
            <p:custDataLst>
              <p:tags r:id="rId31"/>
            </p:custDataLst>
          </p:nvPr>
        </p:nvCxnSpPr>
        <p:spPr>
          <a:xfrm>
            <a:off x="1238796" y="1900826"/>
            <a:ext cx="1077975" cy="0"/>
          </a:xfrm>
          <a:prstGeom prst="line">
            <a:avLst/>
          </a:prstGeom>
          <a:ln>
            <a:solidFill>
              <a:srgbClr val="00758F"/>
            </a:solidFill>
          </a:ln>
        </p:spPr>
        <p:style>
          <a:lnRef idx="1">
            <a:schemeClr val="accent1"/>
          </a:lnRef>
          <a:fillRef idx="0">
            <a:schemeClr val="accent1"/>
          </a:fillRef>
          <a:effectRef idx="0">
            <a:schemeClr val="accent1"/>
          </a:effectRef>
          <a:fontRef idx="minor">
            <a:schemeClr val="tx1"/>
          </a:fontRef>
        </p:style>
      </p:cxnSp>
      <p:cxnSp>
        <p:nvCxnSpPr>
          <p:cNvPr id="59" name="Straight Connector 55">
            <a:extLst>
              <a:ext uri="{FF2B5EF4-FFF2-40B4-BE49-F238E27FC236}">
                <a16:creationId xmlns:a16="http://schemas.microsoft.com/office/drawing/2014/main" id="{26FC967F-3E4B-4A0E-8A70-94227693DFB1}"/>
              </a:ext>
            </a:extLst>
          </p:cNvPr>
          <p:cNvCxnSpPr/>
          <p:nvPr>
            <p:custDataLst>
              <p:tags r:id="rId32"/>
            </p:custDataLst>
          </p:nvPr>
        </p:nvCxnSpPr>
        <p:spPr>
          <a:xfrm>
            <a:off x="3397905" y="1900826"/>
            <a:ext cx="1077975" cy="0"/>
          </a:xfrm>
          <a:prstGeom prst="line">
            <a:avLst/>
          </a:prstGeom>
          <a:ln>
            <a:solidFill>
              <a:srgbClr val="00758F"/>
            </a:solidFill>
          </a:ln>
        </p:spPr>
        <p:style>
          <a:lnRef idx="1">
            <a:schemeClr val="accent1"/>
          </a:lnRef>
          <a:fillRef idx="0">
            <a:schemeClr val="accent1"/>
          </a:fillRef>
          <a:effectRef idx="0">
            <a:schemeClr val="accent1"/>
          </a:effectRef>
          <a:fontRef idx="minor">
            <a:schemeClr val="tx1"/>
          </a:fontRef>
        </p:style>
      </p:cxnSp>
      <p:cxnSp>
        <p:nvCxnSpPr>
          <p:cNvPr id="60" name="Straight Connector 56">
            <a:extLst>
              <a:ext uri="{FF2B5EF4-FFF2-40B4-BE49-F238E27FC236}">
                <a16:creationId xmlns:a16="http://schemas.microsoft.com/office/drawing/2014/main" id="{A6B96B89-3D31-8D97-36B2-22DEC8DCE016}"/>
              </a:ext>
            </a:extLst>
          </p:cNvPr>
          <p:cNvCxnSpPr/>
          <p:nvPr>
            <p:custDataLst>
              <p:tags r:id="rId33"/>
            </p:custDataLst>
          </p:nvPr>
        </p:nvCxnSpPr>
        <p:spPr>
          <a:xfrm>
            <a:off x="5557013" y="1900826"/>
            <a:ext cx="1077975" cy="0"/>
          </a:xfrm>
          <a:prstGeom prst="line">
            <a:avLst/>
          </a:prstGeom>
          <a:ln>
            <a:solidFill>
              <a:srgbClr val="00758F"/>
            </a:solidFill>
          </a:ln>
        </p:spPr>
        <p:style>
          <a:lnRef idx="1">
            <a:schemeClr val="accent1"/>
          </a:lnRef>
          <a:fillRef idx="0">
            <a:schemeClr val="accent1"/>
          </a:fillRef>
          <a:effectRef idx="0">
            <a:schemeClr val="accent1"/>
          </a:effectRef>
          <a:fontRef idx="minor">
            <a:schemeClr val="tx1"/>
          </a:fontRef>
        </p:style>
      </p:cxnSp>
      <p:cxnSp>
        <p:nvCxnSpPr>
          <p:cNvPr id="61" name="Straight Connector 57">
            <a:extLst>
              <a:ext uri="{FF2B5EF4-FFF2-40B4-BE49-F238E27FC236}">
                <a16:creationId xmlns:a16="http://schemas.microsoft.com/office/drawing/2014/main" id="{23B34F01-BE05-CA4D-550A-FD9A612C7CF7}"/>
              </a:ext>
            </a:extLst>
          </p:cNvPr>
          <p:cNvCxnSpPr/>
          <p:nvPr>
            <p:custDataLst>
              <p:tags r:id="rId34"/>
            </p:custDataLst>
          </p:nvPr>
        </p:nvCxnSpPr>
        <p:spPr>
          <a:xfrm>
            <a:off x="7716122" y="1900826"/>
            <a:ext cx="1077975" cy="0"/>
          </a:xfrm>
          <a:prstGeom prst="line">
            <a:avLst/>
          </a:prstGeom>
          <a:ln>
            <a:solidFill>
              <a:srgbClr val="00758F"/>
            </a:solidFill>
          </a:ln>
        </p:spPr>
        <p:style>
          <a:lnRef idx="1">
            <a:schemeClr val="accent1"/>
          </a:lnRef>
          <a:fillRef idx="0">
            <a:schemeClr val="accent1"/>
          </a:fillRef>
          <a:effectRef idx="0">
            <a:schemeClr val="accent1"/>
          </a:effectRef>
          <a:fontRef idx="minor">
            <a:schemeClr val="tx1"/>
          </a:fontRef>
        </p:style>
      </p:cxnSp>
      <p:cxnSp>
        <p:nvCxnSpPr>
          <p:cNvPr id="62" name="Straight Connector 58">
            <a:extLst>
              <a:ext uri="{FF2B5EF4-FFF2-40B4-BE49-F238E27FC236}">
                <a16:creationId xmlns:a16="http://schemas.microsoft.com/office/drawing/2014/main" id="{B8918687-3262-D4D1-AF0E-ACC48D2AE082}"/>
              </a:ext>
            </a:extLst>
          </p:cNvPr>
          <p:cNvCxnSpPr/>
          <p:nvPr>
            <p:custDataLst>
              <p:tags r:id="rId35"/>
            </p:custDataLst>
          </p:nvPr>
        </p:nvCxnSpPr>
        <p:spPr>
          <a:xfrm>
            <a:off x="9875230" y="1900826"/>
            <a:ext cx="1077975" cy="0"/>
          </a:xfrm>
          <a:prstGeom prst="line">
            <a:avLst/>
          </a:prstGeom>
          <a:ln>
            <a:solidFill>
              <a:srgbClr val="00758F"/>
            </a:solidFill>
          </a:ln>
        </p:spPr>
        <p:style>
          <a:lnRef idx="1">
            <a:schemeClr val="accent1"/>
          </a:lnRef>
          <a:fillRef idx="0">
            <a:schemeClr val="accent1"/>
          </a:fillRef>
          <a:effectRef idx="0">
            <a:schemeClr val="accent1"/>
          </a:effectRef>
          <a:fontRef idx="minor">
            <a:schemeClr val="tx1"/>
          </a:fontRef>
        </p:style>
      </p:cxnSp>
      <p:pic>
        <p:nvPicPr>
          <p:cNvPr id="63" name="Graphic 59">
            <a:extLst>
              <a:ext uri="{FF2B5EF4-FFF2-40B4-BE49-F238E27FC236}">
                <a16:creationId xmlns:a16="http://schemas.microsoft.com/office/drawing/2014/main" id="{F5E8F6F3-2963-723A-E895-F1E803B9C14E}"/>
              </a:ext>
            </a:extLst>
          </p:cNvPr>
          <p:cNvPicPr>
            <a:picLocks noChangeAspect="1"/>
          </p:cNvPicPr>
          <p:nvPr>
            <p:custDataLst>
              <p:tags r:id="rId36"/>
            </p:custDataLst>
          </p:nvPr>
        </p:nvPicPr>
        <p:blipFill>
          <a:blip r:embed="rId91">
            <a:extLst>
              <a:ext uri="{28A0092B-C50C-407E-A947-70E740481C1C}">
                <a14:useLocalDpi xmlns:a14="http://schemas.microsoft.com/office/drawing/2010/main"/>
              </a:ext>
              <a:ext uri="{96DAC541-7B7A-43D3-8B79-37D633B846F1}">
                <asvg:svgBlip xmlns:asvg="http://schemas.microsoft.com/office/drawing/2016/SVG/main" r:embed="rId92"/>
              </a:ext>
            </a:extLst>
          </a:blip>
          <a:stretch>
            <a:fillRect/>
          </a:stretch>
        </p:blipFill>
        <p:spPr>
          <a:xfrm>
            <a:off x="10007202" y="3188209"/>
            <a:ext cx="808632" cy="808632"/>
          </a:xfrm>
          <a:prstGeom prst="rect">
            <a:avLst/>
          </a:prstGeom>
        </p:spPr>
      </p:pic>
      <p:pic>
        <p:nvPicPr>
          <p:cNvPr id="64" name="Picture 2" descr="About X | Our logo, brand guidelines, and tools">
            <a:extLst>
              <a:ext uri="{FF2B5EF4-FFF2-40B4-BE49-F238E27FC236}">
                <a16:creationId xmlns:a16="http://schemas.microsoft.com/office/drawing/2014/main" id="{C33A57B3-131B-E23A-ED0E-3026AE3F5478}"/>
              </a:ext>
            </a:extLst>
          </p:cNvPr>
          <p:cNvPicPr>
            <a:picLocks noChangeAspect="1" noChangeArrowheads="1"/>
          </p:cNvPicPr>
          <p:nvPr/>
        </p:nvPicPr>
        <p:blipFill>
          <a:blip r:embed="rId93">
            <a:extLst>
              <a:ext uri="{28A0092B-C50C-407E-A947-70E740481C1C}">
                <a14:useLocalDpi xmlns:a14="http://schemas.microsoft.com/office/drawing/2010/main" val="0"/>
              </a:ext>
            </a:extLst>
          </a:blip>
          <a:srcRect/>
          <a:stretch>
            <a:fillRect/>
          </a:stretch>
        </p:blipFill>
        <p:spPr bwMode="auto">
          <a:xfrm>
            <a:off x="1493453" y="2897692"/>
            <a:ext cx="568660" cy="581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658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56BB98-D498-06D5-3FD4-00EAD54FF0F2}"/>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E49D30AE-970D-B215-A0A8-9FAC7574A747}"/>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5A961FE0-B4D2-3CFF-A146-CD3B48919A5D}"/>
              </a:ext>
            </a:extLst>
          </p:cNvPr>
          <p:cNvSpPr>
            <a:spLocks noGrp="1"/>
          </p:cNvSpPr>
          <p:nvPr>
            <p:ph type="sldNum" sz="quarter" idx="12"/>
          </p:nvPr>
        </p:nvSpPr>
        <p:spPr/>
        <p:txBody>
          <a:bodyPr/>
          <a:lstStyle/>
          <a:p>
            <a:fld id="{345D60D9-5372-5F40-9443-0F9AE5BDC3C8}" type="slidenum">
              <a:rPr lang="en-US" smtClean="0"/>
              <a:pPr/>
              <a:t>29</a:t>
            </a:fld>
            <a:endParaRPr lang="en-US" dirty="0"/>
          </a:p>
        </p:txBody>
      </p:sp>
      <p:sp>
        <p:nvSpPr>
          <p:cNvPr id="5" name="Text Placeholder 7">
            <a:extLst>
              <a:ext uri="{FF2B5EF4-FFF2-40B4-BE49-F238E27FC236}">
                <a16:creationId xmlns:a16="http://schemas.microsoft.com/office/drawing/2014/main" id="{9981A33A-888C-0522-1815-EFD1E31D563C}"/>
              </a:ext>
            </a:extLst>
          </p:cNvPr>
          <p:cNvSpPr txBox="1">
            <a:spLocks/>
          </p:cNvSpPr>
          <p:nvPr/>
        </p:nvSpPr>
        <p:spPr>
          <a:xfrm>
            <a:off x="857002" y="716369"/>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dirty="0"/>
              <a:t>MySQL </a:t>
            </a:r>
            <a:r>
              <a:rPr lang="it-IT" sz="2000" dirty="0" err="1"/>
              <a:t>alimente</a:t>
            </a:r>
            <a:r>
              <a:rPr lang="it-IT" sz="2000" dirty="0"/>
              <a:t> </a:t>
            </a:r>
            <a:r>
              <a:rPr lang="it-IT" sz="2000" dirty="0" err="1"/>
              <a:t>les</a:t>
            </a:r>
            <a:r>
              <a:rPr lang="it-IT" sz="2000" dirty="0"/>
              <a:t> </a:t>
            </a:r>
            <a:r>
              <a:rPr lang="it-IT" sz="2000" dirty="0" err="1"/>
              <a:t>applications</a:t>
            </a:r>
            <a:r>
              <a:rPr lang="it-IT" sz="2000" dirty="0"/>
              <a:t> Open Source</a:t>
            </a:r>
            <a:endParaRPr lang="en-US" sz="2000" dirty="0"/>
          </a:p>
        </p:txBody>
      </p:sp>
      <p:sp>
        <p:nvSpPr>
          <p:cNvPr id="6" name="Title 5">
            <a:extLst>
              <a:ext uri="{FF2B5EF4-FFF2-40B4-BE49-F238E27FC236}">
                <a16:creationId xmlns:a16="http://schemas.microsoft.com/office/drawing/2014/main" id="{3DE00793-6CCE-5F02-8E7D-8C11FB284ABA}"/>
              </a:ext>
            </a:extLst>
          </p:cNvPr>
          <p:cNvSpPr txBox="1">
            <a:spLocks/>
          </p:cNvSpPr>
          <p:nvPr/>
        </p:nvSpPr>
        <p:spPr>
          <a:xfrm>
            <a:off x="760476" y="319922"/>
            <a:ext cx="10671048" cy="561717"/>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Transformation des compétences et des talents IT</a:t>
            </a:r>
          </a:p>
        </p:txBody>
      </p:sp>
      <p:sp>
        <p:nvSpPr>
          <p:cNvPr id="18" name="Rectangle 17">
            <a:extLst>
              <a:ext uri="{FF2B5EF4-FFF2-40B4-BE49-F238E27FC236}">
                <a16:creationId xmlns:a16="http://schemas.microsoft.com/office/drawing/2014/main" id="{0E11F56A-988E-2E1E-0C4B-25BF09D68542}"/>
              </a:ext>
            </a:extLst>
          </p:cNvPr>
          <p:cNvSpPr/>
          <p:nvPr>
            <p:custDataLst>
              <p:tags r:id="rId1"/>
            </p:custDataLst>
          </p:nvPr>
        </p:nvSpPr>
        <p:spPr>
          <a:xfrm>
            <a:off x="773114" y="1262063"/>
            <a:ext cx="3360724" cy="4979420"/>
          </a:xfrm>
          <a:prstGeom prst="rect">
            <a:avLst/>
          </a:prstGeom>
          <a:solidFill>
            <a:schemeClr val="accent1">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58F"/>
                </a:solidFill>
                <a:effectLst/>
                <a:uLnTx/>
                <a:uFillTx/>
                <a:latin typeface="Oracle Sans Tab"/>
                <a:ea typeface="+mn-ea"/>
                <a:cs typeface="+mn-cs"/>
              </a:rPr>
              <a:t>Custom Apps Development</a:t>
            </a:r>
          </a:p>
        </p:txBody>
      </p:sp>
      <p:cxnSp>
        <p:nvCxnSpPr>
          <p:cNvPr id="19" name="Straight Connector 72">
            <a:extLst>
              <a:ext uri="{FF2B5EF4-FFF2-40B4-BE49-F238E27FC236}">
                <a16:creationId xmlns:a16="http://schemas.microsoft.com/office/drawing/2014/main" id="{86AC8E05-A291-DC0A-44D6-8B4D4DA175C2}"/>
              </a:ext>
            </a:extLst>
          </p:cNvPr>
          <p:cNvCxnSpPr>
            <a:cxnSpLocks/>
          </p:cNvCxnSpPr>
          <p:nvPr>
            <p:custDataLst>
              <p:tags r:id="rId2"/>
            </p:custDataLst>
          </p:nvPr>
        </p:nvCxnSpPr>
        <p:spPr>
          <a:xfrm>
            <a:off x="901572" y="2183271"/>
            <a:ext cx="2716039" cy="0"/>
          </a:xfrm>
          <a:prstGeom prst="line">
            <a:avLst/>
          </a:prstGeom>
          <a:ln>
            <a:solidFill>
              <a:srgbClr val="00758F"/>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5B12D9A4-9F20-581A-9676-F1F76EB975A6}"/>
              </a:ext>
            </a:extLst>
          </p:cNvPr>
          <p:cNvSpPr/>
          <p:nvPr>
            <p:custDataLst>
              <p:tags r:id="rId3"/>
            </p:custDataLst>
          </p:nvPr>
        </p:nvSpPr>
        <p:spPr>
          <a:xfrm>
            <a:off x="4356379" y="1262063"/>
            <a:ext cx="3360723" cy="4979420"/>
          </a:xfrm>
          <a:prstGeom prst="rect">
            <a:avLst/>
          </a:prstGeom>
          <a:solidFill>
            <a:schemeClr val="accent1">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58F"/>
                </a:solidFill>
                <a:effectLst/>
                <a:uLnTx/>
                <a:uFillTx/>
                <a:latin typeface="Oracle Sans Tab"/>
                <a:ea typeface="+mn-ea"/>
                <a:cs typeface="+mn-cs"/>
              </a:rPr>
              <a:t>Content management and eCommerce</a:t>
            </a:r>
          </a:p>
        </p:txBody>
      </p:sp>
      <p:cxnSp>
        <p:nvCxnSpPr>
          <p:cNvPr id="21" name="Straight Connector 79">
            <a:extLst>
              <a:ext uri="{FF2B5EF4-FFF2-40B4-BE49-F238E27FC236}">
                <a16:creationId xmlns:a16="http://schemas.microsoft.com/office/drawing/2014/main" id="{DE634CD6-E77B-19E2-AD69-EA4546DA9B74}"/>
              </a:ext>
            </a:extLst>
          </p:cNvPr>
          <p:cNvCxnSpPr>
            <a:cxnSpLocks/>
          </p:cNvCxnSpPr>
          <p:nvPr>
            <p:custDataLst>
              <p:tags r:id="rId4"/>
            </p:custDataLst>
          </p:nvPr>
        </p:nvCxnSpPr>
        <p:spPr>
          <a:xfrm>
            <a:off x="4669666" y="2167001"/>
            <a:ext cx="2734147" cy="0"/>
          </a:xfrm>
          <a:prstGeom prst="line">
            <a:avLst/>
          </a:prstGeom>
          <a:ln>
            <a:solidFill>
              <a:srgbClr val="00758F"/>
            </a:solidFill>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51F9BE22-4721-D7C9-3E19-825586CEB8CD}"/>
              </a:ext>
            </a:extLst>
          </p:cNvPr>
          <p:cNvSpPr/>
          <p:nvPr>
            <p:custDataLst>
              <p:tags r:id="rId5"/>
            </p:custDataLst>
          </p:nvPr>
        </p:nvSpPr>
        <p:spPr>
          <a:xfrm>
            <a:off x="8030389" y="1262063"/>
            <a:ext cx="3425719" cy="5022230"/>
          </a:xfrm>
          <a:prstGeom prst="rect">
            <a:avLst/>
          </a:prstGeom>
          <a:solidFill>
            <a:schemeClr val="accent1">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58F"/>
                </a:solidFill>
                <a:effectLst/>
                <a:uLnTx/>
                <a:uFillTx/>
                <a:latin typeface="Oracle Sans Tab"/>
                <a:ea typeface="+mn-ea"/>
                <a:cs typeface="+mn-cs"/>
              </a:rPr>
              <a:t>Learning platforms</a:t>
            </a:r>
          </a:p>
        </p:txBody>
      </p:sp>
      <p:cxnSp>
        <p:nvCxnSpPr>
          <p:cNvPr id="66" name="Straight Connector 86">
            <a:extLst>
              <a:ext uri="{FF2B5EF4-FFF2-40B4-BE49-F238E27FC236}">
                <a16:creationId xmlns:a16="http://schemas.microsoft.com/office/drawing/2014/main" id="{37DA742E-099E-BDFE-2497-D67A6F13E0CD}"/>
              </a:ext>
            </a:extLst>
          </p:cNvPr>
          <p:cNvCxnSpPr>
            <a:cxnSpLocks/>
          </p:cNvCxnSpPr>
          <p:nvPr>
            <p:custDataLst>
              <p:tags r:id="rId6"/>
            </p:custDataLst>
          </p:nvPr>
        </p:nvCxnSpPr>
        <p:spPr>
          <a:xfrm>
            <a:off x="8311844" y="2144970"/>
            <a:ext cx="2761307" cy="0"/>
          </a:xfrm>
          <a:prstGeom prst="line">
            <a:avLst/>
          </a:prstGeom>
          <a:ln>
            <a:solidFill>
              <a:srgbClr val="00758F"/>
            </a:solidFill>
          </a:ln>
        </p:spPr>
        <p:style>
          <a:lnRef idx="1">
            <a:schemeClr val="accent1"/>
          </a:lnRef>
          <a:fillRef idx="0">
            <a:schemeClr val="accent1"/>
          </a:fillRef>
          <a:effectRef idx="0">
            <a:schemeClr val="accent1"/>
          </a:effectRef>
          <a:fontRef idx="minor">
            <a:schemeClr val="tx1"/>
          </a:fontRef>
        </p:style>
      </p:cxnSp>
      <p:pic>
        <p:nvPicPr>
          <p:cNvPr id="67" name="Picture 6" descr="DreamLogic | Web Development on LAMP Stack">
            <a:extLst>
              <a:ext uri="{FF2B5EF4-FFF2-40B4-BE49-F238E27FC236}">
                <a16:creationId xmlns:a16="http://schemas.microsoft.com/office/drawing/2014/main" id="{F678FF5F-1F55-7531-711E-B4FD5962DF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7990" y="2226340"/>
            <a:ext cx="983205" cy="737403"/>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0">
            <a:extLst>
              <a:ext uri="{FF2B5EF4-FFF2-40B4-BE49-F238E27FC236}">
                <a16:creationId xmlns:a16="http://schemas.microsoft.com/office/drawing/2014/main" id="{8FD29F89-A1FE-7BE2-4970-D65A35F1BB7A}"/>
              </a:ext>
            </a:extLst>
          </p:cNvPr>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1767990" y="3152560"/>
            <a:ext cx="894000" cy="309175"/>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8" descr="How to develop a blockchain application if you only know Java | Corda">
            <a:extLst>
              <a:ext uri="{FF2B5EF4-FFF2-40B4-BE49-F238E27FC236}">
                <a16:creationId xmlns:a16="http://schemas.microsoft.com/office/drawing/2014/main" id="{21576287-815A-0070-32F0-87E9CEA9592E}"/>
              </a:ext>
            </a:extLst>
          </p:cNvPr>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1587964" y="3560407"/>
            <a:ext cx="1165330" cy="65170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8">
            <a:extLst>
              <a:ext uri="{FF2B5EF4-FFF2-40B4-BE49-F238E27FC236}">
                <a16:creationId xmlns:a16="http://schemas.microsoft.com/office/drawing/2014/main" id="{DCD49861-EF60-4C6C-78F4-127DA91C4A33}"/>
              </a:ext>
            </a:extLst>
          </p:cNvPr>
          <p:cNvPicPr>
            <a:picLocks noChangeAspect="1" noChangeArrowheads="1"/>
          </p:cNvPicPr>
          <p:nvPr/>
        </p:nvPicPr>
        <p:blipFill>
          <a:blip r:embed="rId11" cstate="hqprint">
            <a:extLst>
              <a:ext uri="{28A0092B-C50C-407E-A947-70E740481C1C}">
                <a14:useLocalDpi xmlns:a14="http://schemas.microsoft.com/office/drawing/2010/main" val="0"/>
              </a:ext>
            </a:extLst>
          </a:blip>
          <a:srcRect/>
          <a:stretch>
            <a:fillRect/>
          </a:stretch>
        </p:blipFill>
        <p:spPr bwMode="auto">
          <a:xfrm>
            <a:off x="5268541" y="2428166"/>
            <a:ext cx="1426983" cy="324973"/>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Drupal 9 - What Changed and Should I Plan to Upgrade? - Ndevr">
            <a:extLst>
              <a:ext uri="{FF2B5EF4-FFF2-40B4-BE49-F238E27FC236}">
                <a16:creationId xmlns:a16="http://schemas.microsoft.com/office/drawing/2014/main" id="{4DD4788B-F7AD-034A-26F0-B9A81B7A58E0}"/>
              </a:ext>
            </a:extLst>
          </p:cNvPr>
          <p:cNvPicPr>
            <a:picLocks noChangeAspect="1" noChangeArrowheads="1"/>
          </p:cNvPicPr>
          <p:nvPr/>
        </p:nvPicPr>
        <p:blipFill>
          <a:blip r:embed="rId12" cstate="hqprint">
            <a:extLst>
              <a:ext uri="{28A0092B-C50C-407E-A947-70E740481C1C}">
                <a14:useLocalDpi xmlns:a14="http://schemas.microsoft.com/office/drawing/2010/main" val="0"/>
              </a:ext>
            </a:extLst>
          </a:blip>
          <a:srcRect/>
          <a:stretch>
            <a:fillRect/>
          </a:stretch>
        </p:blipFill>
        <p:spPr bwMode="auto">
          <a:xfrm>
            <a:off x="5294242" y="3020599"/>
            <a:ext cx="1426984" cy="355681"/>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102">
            <a:extLst>
              <a:ext uri="{FF2B5EF4-FFF2-40B4-BE49-F238E27FC236}">
                <a16:creationId xmlns:a16="http://schemas.microsoft.com/office/drawing/2014/main" id="{0755FC5B-0B64-66EC-21CF-BB18D4DC605B}"/>
              </a:ext>
            </a:extLst>
          </p:cNvPr>
          <p:cNvPicPr>
            <a:picLocks noChangeAspect="1"/>
          </p:cNvPicPr>
          <p:nvPr/>
        </p:nvPicPr>
        <p:blipFill>
          <a:blip r:embed="rId13"/>
          <a:stretch>
            <a:fillRect/>
          </a:stretch>
        </p:blipFill>
        <p:spPr>
          <a:xfrm>
            <a:off x="5224268" y="3590170"/>
            <a:ext cx="1485181" cy="433673"/>
          </a:xfrm>
          <a:prstGeom prst="rect">
            <a:avLst/>
          </a:prstGeom>
        </p:spPr>
      </p:pic>
      <p:pic>
        <p:nvPicPr>
          <p:cNvPr id="73" name="Picture 104" descr="Icon&#10;&#10;Description automatically generated">
            <a:extLst>
              <a:ext uri="{FF2B5EF4-FFF2-40B4-BE49-F238E27FC236}">
                <a16:creationId xmlns:a16="http://schemas.microsoft.com/office/drawing/2014/main" id="{34EA41D5-0B75-9C70-675B-45BDCEFF417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30874" y="4163747"/>
            <a:ext cx="1020701" cy="697479"/>
          </a:xfrm>
          <a:prstGeom prst="rect">
            <a:avLst/>
          </a:prstGeom>
        </p:spPr>
      </p:pic>
      <p:pic>
        <p:nvPicPr>
          <p:cNvPr id="74" name="Picture 111" descr="Logo&#10;&#10;Description automatically generated">
            <a:extLst>
              <a:ext uri="{FF2B5EF4-FFF2-40B4-BE49-F238E27FC236}">
                <a16:creationId xmlns:a16="http://schemas.microsoft.com/office/drawing/2014/main" id="{AEBC66BD-259E-1D27-8397-2845AAFD3062}"/>
              </a:ext>
            </a:extLst>
          </p:cNvPr>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5572829" y="5148003"/>
            <a:ext cx="1020701" cy="336831"/>
          </a:xfrm>
          <a:prstGeom prst="rect">
            <a:avLst/>
          </a:prstGeom>
        </p:spPr>
      </p:pic>
      <p:pic>
        <p:nvPicPr>
          <p:cNvPr id="75" name="Picture 8">
            <a:extLst>
              <a:ext uri="{FF2B5EF4-FFF2-40B4-BE49-F238E27FC236}">
                <a16:creationId xmlns:a16="http://schemas.microsoft.com/office/drawing/2014/main" id="{3127C8F3-D44B-57DB-33A1-E30D6D4646C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26765" y="5770372"/>
            <a:ext cx="1752600" cy="344678"/>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4" descr="Tung Chung Catholic School Moodle">
            <a:extLst>
              <a:ext uri="{FF2B5EF4-FFF2-40B4-BE49-F238E27FC236}">
                <a16:creationId xmlns:a16="http://schemas.microsoft.com/office/drawing/2014/main" id="{5224CC9A-DE01-A03F-BB59-3537E1D5B824}"/>
              </a:ext>
            </a:extLst>
          </p:cNvPr>
          <p:cNvPicPr>
            <a:picLocks noChangeAspect="1" noChangeArrowheads="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78487" y="2349499"/>
            <a:ext cx="1426152" cy="362962"/>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4" descr="Forma LMS">
            <a:extLst>
              <a:ext uri="{FF2B5EF4-FFF2-40B4-BE49-F238E27FC236}">
                <a16:creationId xmlns:a16="http://schemas.microsoft.com/office/drawing/2014/main" id="{B8C516B4-A16A-97B2-9614-982E056941F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935610" y="3619175"/>
            <a:ext cx="1456456" cy="375661"/>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115" descr="A red and white sign&#10;&#10;Description automatically generated with medium confidence">
            <a:extLst>
              <a:ext uri="{FF2B5EF4-FFF2-40B4-BE49-F238E27FC236}">
                <a16:creationId xmlns:a16="http://schemas.microsoft.com/office/drawing/2014/main" id="{9404FB89-2AFE-4CC1-A9E8-5EB8EAFB674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893111" y="4345358"/>
            <a:ext cx="1604385" cy="466180"/>
          </a:xfrm>
          <a:prstGeom prst="rect">
            <a:avLst/>
          </a:prstGeom>
        </p:spPr>
      </p:pic>
      <p:pic>
        <p:nvPicPr>
          <p:cNvPr id="79" name="Picture 120" descr="Text&#10;&#10;Description automatically generated">
            <a:extLst>
              <a:ext uri="{FF2B5EF4-FFF2-40B4-BE49-F238E27FC236}">
                <a16:creationId xmlns:a16="http://schemas.microsoft.com/office/drawing/2014/main" id="{7E59029D-7DEA-7556-FA1F-E60412494B8A}"/>
              </a:ext>
            </a:extLst>
          </p:cNvPr>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8750950" y="4925123"/>
            <a:ext cx="1825777" cy="727378"/>
          </a:xfrm>
          <a:prstGeom prst="rect">
            <a:avLst/>
          </a:prstGeom>
        </p:spPr>
      </p:pic>
      <p:pic>
        <p:nvPicPr>
          <p:cNvPr id="80" name="Graphic 1034">
            <a:extLst>
              <a:ext uri="{FF2B5EF4-FFF2-40B4-BE49-F238E27FC236}">
                <a16:creationId xmlns:a16="http://schemas.microsoft.com/office/drawing/2014/main" id="{C220475E-B524-D450-5B52-10878CA3572A}"/>
              </a:ext>
            </a:extLst>
          </p:cNvPr>
          <p:cNvPicPr>
            <a:picLocks noChangeAspect="1"/>
          </p:cNvPicPr>
          <p:nvPr/>
        </p:nvPicPr>
        <p:blipFill>
          <a:blip r:embed="rId21" cstate="hq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968597" y="5818013"/>
            <a:ext cx="1447800" cy="333375"/>
          </a:xfrm>
          <a:prstGeom prst="rect">
            <a:avLst/>
          </a:prstGeom>
        </p:spPr>
      </p:pic>
      <p:pic>
        <p:nvPicPr>
          <p:cNvPr id="81" name="Picture 1037" descr="Icon&#10;&#10;Description automatically generated">
            <a:extLst>
              <a:ext uri="{FF2B5EF4-FFF2-40B4-BE49-F238E27FC236}">
                <a16:creationId xmlns:a16="http://schemas.microsoft.com/office/drawing/2014/main" id="{E6180B9E-BBF4-449E-D3F2-662BE1CD4F9E}"/>
              </a:ext>
            </a:extLst>
          </p:cNvPr>
          <p:cNvPicPr>
            <a:picLocks noChangeAspect="1"/>
          </p:cNvPicPr>
          <p:nvPr/>
        </p:nvPicPr>
        <p:blipFill>
          <a:blip r:embed="rId23" cstate="hqprint">
            <a:extLst>
              <a:ext uri="{28A0092B-C50C-407E-A947-70E740481C1C}">
                <a14:useLocalDpi xmlns:a14="http://schemas.microsoft.com/office/drawing/2010/main" val="0"/>
              </a:ext>
            </a:extLst>
          </a:blip>
          <a:stretch>
            <a:fillRect/>
          </a:stretch>
        </p:blipFill>
        <p:spPr>
          <a:xfrm>
            <a:off x="1521322" y="4400929"/>
            <a:ext cx="1634186" cy="439826"/>
          </a:xfrm>
          <a:prstGeom prst="rect">
            <a:avLst/>
          </a:prstGeom>
        </p:spPr>
      </p:pic>
      <p:pic>
        <p:nvPicPr>
          <p:cNvPr id="82" name="Picture 1039" descr="Logo&#10;&#10;Description automatically generated with low confidence">
            <a:extLst>
              <a:ext uri="{FF2B5EF4-FFF2-40B4-BE49-F238E27FC236}">
                <a16:creationId xmlns:a16="http://schemas.microsoft.com/office/drawing/2014/main" id="{21EA61BD-B03C-68D7-6F8D-41CDE5B3DAC1}"/>
              </a:ext>
            </a:extLst>
          </p:cNvPr>
          <p:cNvPicPr>
            <a:picLocks noChangeAspect="1"/>
          </p:cNvPicPr>
          <p:nvPr/>
        </p:nvPicPr>
        <p:blipFill>
          <a:blip r:embed="rId24" cstate="hqprint">
            <a:extLst>
              <a:ext uri="{28A0092B-C50C-407E-A947-70E740481C1C}">
                <a14:useLocalDpi xmlns:a14="http://schemas.microsoft.com/office/drawing/2010/main" val="0"/>
              </a:ext>
            </a:extLst>
          </a:blip>
          <a:stretch>
            <a:fillRect/>
          </a:stretch>
        </p:blipFill>
        <p:spPr>
          <a:xfrm>
            <a:off x="1615273" y="5027635"/>
            <a:ext cx="1135922" cy="638956"/>
          </a:xfrm>
          <a:prstGeom prst="rect">
            <a:avLst/>
          </a:prstGeom>
        </p:spPr>
      </p:pic>
      <p:pic>
        <p:nvPicPr>
          <p:cNvPr id="83" name="Picture 1042" descr="Logo, icon&#10;&#10;Description automatically generated with medium confidence">
            <a:extLst>
              <a:ext uri="{FF2B5EF4-FFF2-40B4-BE49-F238E27FC236}">
                <a16:creationId xmlns:a16="http://schemas.microsoft.com/office/drawing/2014/main" id="{58A1F9ED-A5DF-7DED-9D6C-74F8B66D9257}"/>
              </a:ext>
            </a:extLst>
          </p:cNvPr>
          <p:cNvPicPr>
            <a:picLocks noChangeAspect="1"/>
          </p:cNvPicPr>
          <p:nvPr/>
        </p:nvPicPr>
        <p:blipFill>
          <a:blip r:embed="rId25" cstate="hqprint">
            <a:extLst>
              <a:ext uri="{28A0092B-C50C-407E-A947-70E740481C1C}">
                <a14:useLocalDpi xmlns:a14="http://schemas.microsoft.com/office/drawing/2010/main" val="0"/>
              </a:ext>
            </a:extLst>
          </a:blip>
          <a:stretch>
            <a:fillRect/>
          </a:stretch>
        </p:blipFill>
        <p:spPr>
          <a:xfrm>
            <a:off x="1652837" y="5772916"/>
            <a:ext cx="910334" cy="342134"/>
          </a:xfrm>
          <a:prstGeom prst="rect">
            <a:avLst/>
          </a:prstGeom>
        </p:spPr>
      </p:pic>
      <p:pic>
        <p:nvPicPr>
          <p:cNvPr id="84" name="Picture 4" descr="Logo&#10;&#10;Description automatically generated">
            <a:extLst>
              <a:ext uri="{FF2B5EF4-FFF2-40B4-BE49-F238E27FC236}">
                <a16:creationId xmlns:a16="http://schemas.microsoft.com/office/drawing/2014/main" id="{6285CCF4-C603-9977-DFBA-DA6D34CA6CEA}"/>
              </a:ext>
            </a:extLst>
          </p:cNvPr>
          <p:cNvPicPr>
            <a:picLocks noChangeAspect="1"/>
          </p:cNvPicPr>
          <p:nvPr/>
        </p:nvPicPr>
        <p:blipFill>
          <a:blip r:embed="rId26" cstate="hqprint">
            <a:extLst>
              <a:ext uri="{28A0092B-C50C-407E-A947-70E740481C1C}">
                <a14:useLocalDpi xmlns:a14="http://schemas.microsoft.com/office/drawing/2010/main" val="0"/>
              </a:ext>
            </a:extLst>
          </a:blip>
          <a:stretch>
            <a:fillRect/>
          </a:stretch>
        </p:blipFill>
        <p:spPr>
          <a:xfrm>
            <a:off x="8701409" y="3034943"/>
            <a:ext cx="1690657" cy="366163"/>
          </a:xfrm>
          <a:prstGeom prst="rect">
            <a:avLst/>
          </a:prstGeom>
        </p:spPr>
      </p:pic>
    </p:spTree>
    <p:extLst>
      <p:ext uri="{BB962C8B-B14F-4D97-AF65-F5344CB8AC3E}">
        <p14:creationId xmlns:p14="http://schemas.microsoft.com/office/powerpoint/2010/main" val="446983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C59F2-609D-CC51-9A81-D4D4742E1BBA}"/>
              </a:ext>
            </a:extLst>
          </p:cNvPr>
          <p:cNvSpPr>
            <a:spLocks noGrp="1"/>
          </p:cNvSpPr>
          <p:nvPr>
            <p:ph type="title"/>
          </p:nvPr>
        </p:nvSpPr>
        <p:spPr>
          <a:xfrm>
            <a:off x="762000" y="1600200"/>
            <a:ext cx="3697357" cy="1320103"/>
          </a:xfrm>
        </p:spPr>
        <p:txBody>
          <a:bodyPr/>
          <a:lstStyle/>
          <a:p>
            <a:r>
              <a:rPr lang="en-US" dirty="0"/>
              <a:t>Speaker</a:t>
            </a:r>
          </a:p>
        </p:txBody>
      </p:sp>
      <p:sp>
        <p:nvSpPr>
          <p:cNvPr id="4" name="Text Placeholder 3">
            <a:extLst>
              <a:ext uri="{FF2B5EF4-FFF2-40B4-BE49-F238E27FC236}">
                <a16:creationId xmlns:a16="http://schemas.microsoft.com/office/drawing/2014/main" id="{B04D1B8B-D179-D3D2-AB85-BC321ED71D35}"/>
              </a:ext>
            </a:extLst>
          </p:cNvPr>
          <p:cNvSpPr>
            <a:spLocks noGrp="1"/>
          </p:cNvSpPr>
          <p:nvPr>
            <p:ph type="body" sz="quarter" idx="12"/>
          </p:nvPr>
        </p:nvSpPr>
        <p:spPr>
          <a:xfrm>
            <a:off x="7479922" y="4683844"/>
            <a:ext cx="3236480" cy="365125"/>
          </a:xfrm>
        </p:spPr>
        <p:txBody>
          <a:bodyPr/>
          <a:lstStyle/>
          <a:p>
            <a:r>
              <a:rPr lang="en-US" dirty="0"/>
              <a:t>Emmanuel COLUSSI</a:t>
            </a:r>
          </a:p>
        </p:txBody>
      </p:sp>
      <p:sp>
        <p:nvSpPr>
          <p:cNvPr id="5" name="Text Placeholder 4">
            <a:extLst>
              <a:ext uri="{FF2B5EF4-FFF2-40B4-BE49-F238E27FC236}">
                <a16:creationId xmlns:a16="http://schemas.microsoft.com/office/drawing/2014/main" id="{889E822F-243E-5260-EF20-E8E8089FC600}"/>
              </a:ext>
            </a:extLst>
          </p:cNvPr>
          <p:cNvSpPr>
            <a:spLocks noGrp="1"/>
          </p:cNvSpPr>
          <p:nvPr>
            <p:ph type="body" sz="quarter" idx="13"/>
          </p:nvPr>
        </p:nvSpPr>
        <p:spPr>
          <a:xfrm>
            <a:off x="7479922" y="5022548"/>
            <a:ext cx="3236480" cy="365125"/>
          </a:xfrm>
        </p:spPr>
        <p:txBody>
          <a:bodyPr/>
          <a:lstStyle/>
          <a:p>
            <a:r>
              <a:rPr lang="en-US" dirty="0"/>
              <a:t>MySQL Solution Architect EMEA </a:t>
            </a:r>
          </a:p>
        </p:txBody>
      </p:sp>
      <p:sp>
        <p:nvSpPr>
          <p:cNvPr id="10" name="Content Placeholder 9">
            <a:extLst>
              <a:ext uri="{FF2B5EF4-FFF2-40B4-BE49-F238E27FC236}">
                <a16:creationId xmlns:a16="http://schemas.microsoft.com/office/drawing/2014/main" id="{734B267A-D009-7083-DEE0-DF6A12347DD9}"/>
              </a:ext>
            </a:extLst>
          </p:cNvPr>
          <p:cNvSpPr>
            <a:spLocks noGrp="1"/>
          </p:cNvSpPr>
          <p:nvPr>
            <p:ph sz="quarter" idx="14"/>
          </p:nvPr>
        </p:nvSpPr>
        <p:spPr/>
        <p:txBody>
          <a:bodyPr/>
          <a:lstStyle/>
          <a:p>
            <a:r>
              <a:rPr lang="en-US" dirty="0"/>
              <a:t>Presentation Title</a:t>
            </a:r>
          </a:p>
        </p:txBody>
      </p:sp>
      <p:pic>
        <p:nvPicPr>
          <p:cNvPr id="15" name="Espace réservé pour une image  14">
            <a:extLst>
              <a:ext uri="{FF2B5EF4-FFF2-40B4-BE49-F238E27FC236}">
                <a16:creationId xmlns:a16="http://schemas.microsoft.com/office/drawing/2014/main" id="{82D44E71-7C8C-E6E8-7A6F-EF7CA8D842CF}"/>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683" b="1683"/>
          <a:stretch>
            <a:fillRect/>
          </a:stretch>
        </p:blipFill>
        <p:spPr>
          <a:xfrm>
            <a:off x="7644317" y="1677575"/>
            <a:ext cx="2907689" cy="2925386"/>
          </a:xfrm>
        </p:spPr>
      </p:pic>
    </p:spTree>
    <p:extLst>
      <p:ext uri="{BB962C8B-B14F-4D97-AF65-F5344CB8AC3E}">
        <p14:creationId xmlns:p14="http://schemas.microsoft.com/office/powerpoint/2010/main" val="20766534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F5F6E8-904C-E021-5F5C-9687AA265155}"/>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B2F3543C-93A8-7D52-0A36-1CF6221A1FFA}"/>
              </a:ext>
            </a:extLst>
          </p:cNvPr>
          <p:cNvSpPr>
            <a:spLocks noGrp="1"/>
          </p:cNvSpPr>
          <p:nvPr>
            <p:ph type="ftr" sz="quarter" idx="11"/>
          </p:nvPr>
        </p:nvSpPr>
        <p:spPr/>
        <p:txBody>
          <a:bodyPr/>
          <a:lstStyle/>
          <a:p>
            <a:r>
              <a:rPr lang="en-US" dirty="0"/>
              <a:t>Copyright © 2025 Oracle</a:t>
            </a:r>
          </a:p>
        </p:txBody>
      </p:sp>
      <p:sp>
        <p:nvSpPr>
          <p:cNvPr id="3" name="Slide Number Placeholder 2">
            <a:extLst>
              <a:ext uri="{FF2B5EF4-FFF2-40B4-BE49-F238E27FC236}">
                <a16:creationId xmlns:a16="http://schemas.microsoft.com/office/drawing/2014/main" id="{BBF965BD-AC85-50D4-946C-8D2B521F30F9}"/>
              </a:ext>
            </a:extLst>
          </p:cNvPr>
          <p:cNvSpPr>
            <a:spLocks noGrp="1"/>
          </p:cNvSpPr>
          <p:nvPr>
            <p:ph type="sldNum" sz="quarter" idx="12"/>
          </p:nvPr>
        </p:nvSpPr>
        <p:spPr/>
        <p:txBody>
          <a:bodyPr/>
          <a:lstStyle/>
          <a:p>
            <a:fld id="{345D60D9-5372-5F40-9443-0F9AE5BDC3C8}" type="slidenum">
              <a:rPr lang="en-US" smtClean="0"/>
              <a:pPr/>
              <a:t>30</a:t>
            </a:fld>
            <a:endParaRPr lang="en-US" dirty="0"/>
          </a:p>
        </p:txBody>
      </p:sp>
      <p:sp>
        <p:nvSpPr>
          <p:cNvPr id="4" name="Title 3">
            <a:extLst>
              <a:ext uri="{FF2B5EF4-FFF2-40B4-BE49-F238E27FC236}">
                <a16:creationId xmlns:a16="http://schemas.microsoft.com/office/drawing/2014/main" id="{74004381-A8EC-AF99-6343-DF77E29672B0}"/>
              </a:ext>
            </a:extLst>
          </p:cNvPr>
          <p:cNvSpPr>
            <a:spLocks noGrp="1"/>
          </p:cNvSpPr>
          <p:nvPr>
            <p:ph type="title"/>
          </p:nvPr>
        </p:nvSpPr>
        <p:spPr/>
        <p:txBody>
          <a:bodyPr/>
          <a:lstStyle/>
          <a:p>
            <a:r>
              <a:rPr lang="en-US" dirty="0" err="1"/>
              <a:t>Améliorer</a:t>
            </a:r>
            <a:r>
              <a:rPr lang="en-US" dirty="0"/>
              <a:t> </a:t>
            </a:r>
            <a:r>
              <a:rPr lang="en-US" dirty="0" err="1"/>
              <a:t>l'efficacité</a:t>
            </a:r>
            <a:r>
              <a:rPr lang="en-US" dirty="0"/>
              <a:t> et </a:t>
            </a:r>
            <a:r>
              <a:rPr lang="en-US" dirty="0" err="1"/>
              <a:t>réduire</a:t>
            </a:r>
            <a:r>
              <a:rPr lang="en-US" dirty="0"/>
              <a:t> les </a:t>
            </a:r>
            <a:r>
              <a:rPr lang="en-US" dirty="0" err="1"/>
              <a:t>coûts</a:t>
            </a:r>
            <a:r>
              <a:rPr lang="en-US" dirty="0"/>
              <a:t> </a:t>
            </a:r>
          </a:p>
        </p:txBody>
      </p:sp>
      <p:sp>
        <p:nvSpPr>
          <p:cNvPr id="9" name="Espace réservé du texte 5">
            <a:extLst>
              <a:ext uri="{FF2B5EF4-FFF2-40B4-BE49-F238E27FC236}">
                <a16:creationId xmlns:a16="http://schemas.microsoft.com/office/drawing/2014/main" id="{41FA1144-248C-5A2A-3FA8-1BE9E845B586}"/>
              </a:ext>
            </a:extLst>
          </p:cNvPr>
          <p:cNvSpPr>
            <a:spLocks noGrp="1"/>
          </p:cNvSpPr>
          <p:nvPr>
            <p:ph type="body" sz="quarter" idx="33"/>
          </p:nvPr>
        </p:nvSpPr>
        <p:spPr>
          <a:xfrm>
            <a:off x="776689" y="4135193"/>
            <a:ext cx="10158984" cy="681251"/>
          </a:xfrm>
        </p:spPr>
        <p:txBody>
          <a:bodyPr/>
          <a:lstStyle/>
          <a:p>
            <a:endParaRPr lang="fr-FR" dirty="0"/>
          </a:p>
          <a:p>
            <a:endParaRPr lang="fr-FR" dirty="0"/>
          </a:p>
        </p:txBody>
      </p:sp>
    </p:spTree>
    <p:extLst>
      <p:ext uri="{BB962C8B-B14F-4D97-AF65-F5344CB8AC3E}">
        <p14:creationId xmlns:p14="http://schemas.microsoft.com/office/powerpoint/2010/main" val="4201922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B034A-98AF-D29F-1D94-3351A46BF293}"/>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F2705B8-AA15-9378-53FD-04A6FD19D698}"/>
              </a:ext>
            </a:extLst>
          </p:cNvPr>
          <p:cNvSpPr>
            <a:spLocks noGrp="1"/>
          </p:cNvSpPr>
          <p:nvPr>
            <p:ph type="sldNum" sz="quarter" idx="18"/>
          </p:nvPr>
        </p:nvSpPr>
        <p:spPr>
          <a:xfrm>
            <a:off x="762000" y="6423660"/>
            <a:ext cx="365760" cy="365760"/>
          </a:xfrm>
        </p:spPr>
        <p:txBody>
          <a:bodyPr/>
          <a:lstStyle/>
          <a:p>
            <a:fld id="{345D60D9-5372-5F40-9443-0F9AE5BDC3C8}" type="slidenum">
              <a:rPr lang="en-US" smtClean="0"/>
              <a:pPr/>
              <a:t>31</a:t>
            </a:fld>
            <a:endParaRPr lang="en-US" dirty="0"/>
          </a:p>
        </p:txBody>
      </p:sp>
      <p:sp>
        <p:nvSpPr>
          <p:cNvPr id="7" name="Footer Placeholder 6">
            <a:extLst>
              <a:ext uri="{FF2B5EF4-FFF2-40B4-BE49-F238E27FC236}">
                <a16:creationId xmlns:a16="http://schemas.microsoft.com/office/drawing/2014/main" id="{60C00045-885B-E0D0-1E6F-64B3A4C35474}"/>
              </a:ext>
            </a:extLst>
          </p:cNvPr>
          <p:cNvSpPr>
            <a:spLocks noGrp="1"/>
          </p:cNvSpPr>
          <p:nvPr>
            <p:ph type="ftr" sz="quarter" idx="17"/>
          </p:nvPr>
        </p:nvSpPr>
        <p:spPr>
          <a:xfrm>
            <a:off x="1127759" y="6423978"/>
            <a:ext cx="5745379" cy="365125"/>
          </a:xfrm>
        </p:spPr>
        <p:txBody>
          <a:bodyPr/>
          <a:lstStyle/>
          <a:p>
            <a:r>
              <a:rPr lang="en-US" dirty="0"/>
              <a:t>Copyright © 2025</a:t>
            </a:r>
          </a:p>
        </p:txBody>
      </p:sp>
      <p:sp>
        <p:nvSpPr>
          <p:cNvPr id="2" name="Title 1">
            <a:extLst>
              <a:ext uri="{FF2B5EF4-FFF2-40B4-BE49-F238E27FC236}">
                <a16:creationId xmlns:a16="http://schemas.microsoft.com/office/drawing/2014/main" id="{5465BD56-2203-F563-91A5-0783ACCD82AC}"/>
              </a:ext>
            </a:extLst>
          </p:cNvPr>
          <p:cNvSpPr>
            <a:spLocks noGrp="1"/>
          </p:cNvSpPr>
          <p:nvPr>
            <p:ph type="title"/>
          </p:nvPr>
        </p:nvSpPr>
        <p:spPr>
          <a:xfrm>
            <a:off x="762000" y="275112"/>
            <a:ext cx="10671048" cy="365125"/>
          </a:xfrm>
        </p:spPr>
        <p:txBody>
          <a:bodyPr/>
          <a:lstStyle/>
          <a:p>
            <a:r>
              <a:rPr lang="en-US" dirty="0" err="1"/>
              <a:t>Améliorer</a:t>
            </a:r>
            <a:r>
              <a:rPr lang="en-US" dirty="0"/>
              <a:t> </a:t>
            </a:r>
            <a:r>
              <a:rPr lang="en-US" dirty="0" err="1"/>
              <a:t>l'efficacité</a:t>
            </a:r>
            <a:r>
              <a:rPr lang="en-US" dirty="0"/>
              <a:t> et </a:t>
            </a:r>
            <a:r>
              <a:rPr lang="en-US" dirty="0" err="1"/>
              <a:t>réduire</a:t>
            </a:r>
            <a:r>
              <a:rPr lang="en-US" dirty="0"/>
              <a:t> les </a:t>
            </a:r>
            <a:r>
              <a:rPr lang="en-US" dirty="0" err="1"/>
              <a:t>coûts</a:t>
            </a:r>
            <a:r>
              <a:rPr lang="en-US" dirty="0"/>
              <a:t> </a:t>
            </a:r>
          </a:p>
        </p:txBody>
      </p:sp>
      <p:sp>
        <p:nvSpPr>
          <p:cNvPr id="8" name="TextBox 21">
            <a:extLst>
              <a:ext uri="{FF2B5EF4-FFF2-40B4-BE49-F238E27FC236}">
                <a16:creationId xmlns:a16="http://schemas.microsoft.com/office/drawing/2014/main" id="{4B67F8F9-E854-800D-5EC5-FF626B184B15}"/>
              </a:ext>
            </a:extLst>
          </p:cNvPr>
          <p:cNvSpPr txBox="1"/>
          <p:nvPr/>
        </p:nvSpPr>
        <p:spPr>
          <a:xfrm>
            <a:off x="639159" y="2868159"/>
            <a:ext cx="4823072" cy="3816429"/>
          </a:xfrm>
          <a:prstGeom prst="rect">
            <a:avLst/>
          </a:prstGeom>
          <a:noFill/>
        </p:spPr>
        <p:txBody>
          <a:bodyPr wrap="square">
            <a:spAutoFit/>
          </a:bodyPr>
          <a:lstStyle/>
          <a:p>
            <a:r>
              <a:rPr lang="fr-CH" sz="1600" dirty="0"/>
              <a:t>La Commission européenne a estimé que les logiciels open source ont contribué entre 65 milliards et 95 milliards d'euros à l'économie européenne.</a:t>
            </a:r>
          </a:p>
          <a:p>
            <a:endParaRPr lang="fr-CH" sz="1600" dirty="0"/>
          </a:p>
          <a:p>
            <a:r>
              <a:rPr lang="fr-CH" sz="1600" dirty="0"/>
              <a:t>«</a:t>
            </a:r>
            <a:r>
              <a:rPr lang="fr-CH" sz="1600" i="1" dirty="0"/>
              <a:t>Les études de cas révèlent qu'en se procurant des logiciels open source plutôt que des logiciels propriétaires, le secteur public pourrait réduire le coût total de possession, éviter le verrouillage des fournisseurs et ainsi accroître son autonomie numérique. </a:t>
            </a:r>
            <a:r>
              <a:rPr lang="fr-CH" sz="1600" dirty="0"/>
              <a:t>»</a:t>
            </a:r>
          </a:p>
          <a:p>
            <a:endParaRPr lang="fr-CH" sz="1600" dirty="0"/>
          </a:p>
          <a:p>
            <a:r>
              <a:rPr lang="fr-CH" sz="1200" dirty="0"/>
              <a:t>Rapport : </a:t>
            </a:r>
            <a:r>
              <a:rPr lang="fr-CH" sz="1200" dirty="0">
                <a:hlinkClick r:id="rId2"/>
              </a:rPr>
              <a:t>L'impact des logiciels et matériels open source dans l'économie de l'UE</a:t>
            </a:r>
            <a:r>
              <a:rPr lang="fr-CH" sz="1200" dirty="0"/>
              <a:t>.</a:t>
            </a:r>
          </a:p>
          <a:p>
            <a:endParaRPr dirty="0"/>
          </a:p>
        </p:txBody>
      </p:sp>
      <p:sp>
        <p:nvSpPr>
          <p:cNvPr id="10" name="Text Placeholder 2">
            <a:extLst>
              <a:ext uri="{FF2B5EF4-FFF2-40B4-BE49-F238E27FC236}">
                <a16:creationId xmlns:a16="http://schemas.microsoft.com/office/drawing/2014/main" id="{382765B6-2A81-0501-3089-050D02D00A85}"/>
              </a:ext>
            </a:extLst>
          </p:cNvPr>
          <p:cNvSpPr txBox="1">
            <a:spLocks/>
          </p:cNvSpPr>
          <p:nvPr/>
        </p:nvSpPr>
        <p:spPr>
          <a:xfrm>
            <a:off x="6548791" y="2868159"/>
            <a:ext cx="5400599" cy="3016210"/>
          </a:xfrm>
          <a:prstGeom prst="rect">
            <a:avLst/>
          </a:prstGeom>
          <a:noFill/>
        </p:spPr>
        <p:txBody>
          <a:bodyPr vert="horz" lIns="0" tIns="0" rIns="0" bIns="0" rtlCol="0">
            <a:norm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CH" dirty="0"/>
              <a:t>“</a:t>
            </a:r>
            <a:r>
              <a:rPr lang="fr-CH" sz="1600" i="1" dirty="0"/>
              <a:t>Sans les logiciels open source et leurs réseaux omniprésents de création de code, les entreprises devraient payer environ 3,5 fois plus pour construire les logiciels et les plateformes qui font tourner leurs activités, soit environ 8 800 milliards de dollars.”</a:t>
            </a:r>
          </a:p>
          <a:p>
            <a:endParaRPr lang="fr-CH" dirty="0"/>
          </a:p>
          <a:p>
            <a:pPr marL="285750" indent="-285750">
              <a:buFontTx/>
              <a:buChar char="-"/>
            </a:pPr>
            <a:r>
              <a:rPr lang="fr-CH" dirty="0"/>
              <a:t>Harvard Business </a:t>
            </a:r>
            <a:r>
              <a:rPr lang="fr-CH" dirty="0" err="1"/>
              <a:t>Review</a:t>
            </a:r>
            <a:endParaRPr lang="fr-CH" dirty="0"/>
          </a:p>
          <a:p>
            <a:pPr marL="285750" indent="-285750">
              <a:buFontTx/>
              <a:buChar char="-"/>
            </a:pPr>
            <a:endParaRPr lang="fr-CH" dirty="0"/>
          </a:p>
          <a:p>
            <a:r>
              <a:rPr lang="fr-CH" sz="1200" dirty="0">
                <a:hlinkClick r:id="rId3"/>
              </a:rPr>
              <a:t>Source Harvard Business </a:t>
            </a:r>
            <a:r>
              <a:rPr lang="fr-CH" sz="1200" dirty="0" err="1">
                <a:hlinkClick r:id="rId3"/>
              </a:rPr>
              <a:t>School</a:t>
            </a:r>
            <a:endParaRPr lang="fr-CH" sz="1200" dirty="0"/>
          </a:p>
          <a:p>
            <a:endParaRPr lang="fr-CH" dirty="0"/>
          </a:p>
          <a:p>
            <a:endParaRPr lang="fr-CH" dirty="0"/>
          </a:p>
        </p:txBody>
      </p:sp>
      <p:sp>
        <p:nvSpPr>
          <p:cNvPr id="17" name="Text Placeholder 7">
            <a:extLst>
              <a:ext uri="{FF2B5EF4-FFF2-40B4-BE49-F238E27FC236}">
                <a16:creationId xmlns:a16="http://schemas.microsoft.com/office/drawing/2014/main" id="{166521E8-B518-E87D-3147-1EEA9875D8ED}"/>
              </a:ext>
            </a:extLst>
          </p:cNvPr>
          <p:cNvSpPr txBox="1">
            <a:spLocks/>
          </p:cNvSpPr>
          <p:nvPr/>
        </p:nvSpPr>
        <p:spPr>
          <a:xfrm>
            <a:off x="760476" y="720962"/>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dirty="0" err="1"/>
              <a:t>Valeur</a:t>
            </a:r>
            <a:r>
              <a:rPr lang="it-IT" sz="2000" dirty="0"/>
              <a:t> </a:t>
            </a:r>
            <a:r>
              <a:rPr lang="it-IT" sz="2000" dirty="0" err="1"/>
              <a:t>des</a:t>
            </a:r>
            <a:r>
              <a:rPr lang="it-IT" sz="2000" dirty="0"/>
              <a:t> </a:t>
            </a:r>
            <a:r>
              <a:rPr lang="it-IT" sz="2000" dirty="0" err="1"/>
              <a:t>logiciels</a:t>
            </a:r>
            <a:r>
              <a:rPr lang="it-IT" sz="2000" dirty="0"/>
              <a:t> open source</a:t>
            </a:r>
            <a:endParaRPr lang="en-US" sz="2000" dirty="0"/>
          </a:p>
        </p:txBody>
      </p:sp>
      <p:pic>
        <p:nvPicPr>
          <p:cNvPr id="3" name="Picture 2">
            <a:extLst>
              <a:ext uri="{FF2B5EF4-FFF2-40B4-BE49-F238E27FC236}">
                <a16:creationId xmlns:a16="http://schemas.microsoft.com/office/drawing/2014/main" id="{B05BF69D-8F3B-95E3-ABAE-BB91EBC30A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299" y="1514194"/>
            <a:ext cx="1792457" cy="12421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Logos - HBS Identity Guidelines | HBS Identity Guidelines">
            <a:extLst>
              <a:ext uri="{FF2B5EF4-FFF2-40B4-BE49-F238E27FC236}">
                <a16:creationId xmlns:a16="http://schemas.microsoft.com/office/drawing/2014/main" id="{244B1EE7-E2B1-5E74-3080-BDC4FB3C6B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8957" y="1670454"/>
            <a:ext cx="1877792" cy="92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0896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07624B-9846-3D1F-37C3-AE10D5E43A25}"/>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9A82F29A-6A78-3805-BF66-19E7CCFD85C1}"/>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4A4F207C-A7D0-9001-1E67-26D5E0FD877E}"/>
              </a:ext>
            </a:extLst>
          </p:cNvPr>
          <p:cNvSpPr>
            <a:spLocks noGrp="1"/>
          </p:cNvSpPr>
          <p:nvPr>
            <p:ph type="sldNum" sz="quarter" idx="12"/>
          </p:nvPr>
        </p:nvSpPr>
        <p:spPr/>
        <p:txBody>
          <a:bodyPr/>
          <a:lstStyle/>
          <a:p>
            <a:fld id="{345D60D9-5372-5F40-9443-0F9AE5BDC3C8}" type="slidenum">
              <a:rPr lang="en-US" smtClean="0"/>
              <a:pPr/>
              <a:t>32</a:t>
            </a:fld>
            <a:endParaRPr lang="en-US" dirty="0"/>
          </a:p>
        </p:txBody>
      </p:sp>
      <p:sp>
        <p:nvSpPr>
          <p:cNvPr id="5" name="Text Placeholder 7">
            <a:extLst>
              <a:ext uri="{FF2B5EF4-FFF2-40B4-BE49-F238E27FC236}">
                <a16:creationId xmlns:a16="http://schemas.microsoft.com/office/drawing/2014/main" id="{64807779-F937-8B38-A2C0-31BCE56DB490}"/>
              </a:ext>
            </a:extLst>
          </p:cNvPr>
          <p:cNvSpPr txBox="1">
            <a:spLocks/>
          </p:cNvSpPr>
          <p:nvPr/>
        </p:nvSpPr>
        <p:spPr>
          <a:xfrm>
            <a:off x="857002" y="716369"/>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dirty="0" err="1"/>
              <a:t>Économies</a:t>
            </a:r>
            <a:r>
              <a:rPr lang="it-IT" sz="2000" dirty="0"/>
              <a:t> de </a:t>
            </a:r>
            <a:r>
              <a:rPr lang="it-IT" sz="2000" dirty="0" err="1"/>
              <a:t>coûts</a:t>
            </a:r>
            <a:r>
              <a:rPr lang="it-IT" sz="2000" dirty="0"/>
              <a:t> </a:t>
            </a:r>
            <a:r>
              <a:rPr lang="it-IT" sz="2000" dirty="0" err="1"/>
              <a:t>totaux</a:t>
            </a:r>
            <a:r>
              <a:rPr lang="it-IT" sz="2000" dirty="0"/>
              <a:t> : MySQL vs. Microsoft SQL Server</a:t>
            </a:r>
            <a:endParaRPr lang="en-US" sz="2000" dirty="0"/>
          </a:p>
        </p:txBody>
      </p:sp>
      <p:sp>
        <p:nvSpPr>
          <p:cNvPr id="6" name="Title 5">
            <a:extLst>
              <a:ext uri="{FF2B5EF4-FFF2-40B4-BE49-F238E27FC236}">
                <a16:creationId xmlns:a16="http://schemas.microsoft.com/office/drawing/2014/main" id="{A439B9B2-557F-F05A-0013-26C4FC61589B}"/>
              </a:ext>
            </a:extLst>
          </p:cNvPr>
          <p:cNvSpPr txBox="1">
            <a:spLocks/>
          </p:cNvSpPr>
          <p:nvPr/>
        </p:nvSpPr>
        <p:spPr>
          <a:xfrm>
            <a:off x="768875" y="182403"/>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Améliorer l'efficacité et réduire les coûts </a:t>
            </a:r>
          </a:p>
        </p:txBody>
      </p:sp>
      <p:sp>
        <p:nvSpPr>
          <p:cNvPr id="11" name="ZoneTexte 10">
            <a:extLst>
              <a:ext uri="{FF2B5EF4-FFF2-40B4-BE49-F238E27FC236}">
                <a16:creationId xmlns:a16="http://schemas.microsoft.com/office/drawing/2014/main" id="{9782F58D-441F-F91A-E814-7706D13C4949}"/>
              </a:ext>
            </a:extLst>
          </p:cNvPr>
          <p:cNvSpPr txBox="1"/>
          <p:nvPr/>
        </p:nvSpPr>
        <p:spPr>
          <a:xfrm>
            <a:off x="487823" y="1765670"/>
            <a:ext cx="11409406" cy="523220"/>
          </a:xfrm>
          <a:prstGeom prst="rect">
            <a:avLst/>
          </a:prstGeom>
          <a:noFill/>
        </p:spPr>
        <p:txBody>
          <a:bodyPr wrap="square">
            <a:spAutoFit/>
          </a:bodyPr>
          <a:lstStyle/>
          <a:p>
            <a:endParaRPr lang="fr-FR" sz="1000" dirty="0"/>
          </a:p>
          <a:p>
            <a:endParaRPr lang="fr-FR" dirty="0"/>
          </a:p>
        </p:txBody>
      </p:sp>
      <p:sp>
        <p:nvSpPr>
          <p:cNvPr id="2" name="Content Placeholder 2">
            <a:extLst>
              <a:ext uri="{FF2B5EF4-FFF2-40B4-BE49-F238E27FC236}">
                <a16:creationId xmlns:a16="http://schemas.microsoft.com/office/drawing/2014/main" id="{9DD6CFF9-3E11-5008-954F-BE70EDD2B017}"/>
              </a:ext>
            </a:extLst>
          </p:cNvPr>
          <p:cNvSpPr txBox="1">
            <a:spLocks/>
          </p:cNvSpPr>
          <p:nvPr/>
        </p:nvSpPr>
        <p:spPr>
          <a:xfrm>
            <a:off x="7608168" y="5111156"/>
            <a:ext cx="2592288" cy="762882"/>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t>Configuration:</a:t>
            </a:r>
          </a:p>
          <a:p>
            <a:pPr marL="171450" indent="-171450">
              <a:buFont typeface="Arial" panose="020B0604020202020204" pitchFamily="34" charset="0"/>
              <a:buChar char="•"/>
            </a:pPr>
            <a:r>
              <a:rPr lang="en-US" sz="1200"/>
              <a:t>Total Servers: 4</a:t>
            </a:r>
          </a:p>
          <a:p>
            <a:pPr marL="171450" indent="-171450">
              <a:buFont typeface="Arial" panose="020B0604020202020204" pitchFamily="34" charset="0"/>
              <a:buChar char="•"/>
            </a:pPr>
            <a:r>
              <a:rPr lang="en-US" sz="1200"/>
              <a:t>Total Cores: 128</a:t>
            </a:r>
            <a:endParaRPr lang="en-US" sz="1200" dirty="0"/>
          </a:p>
        </p:txBody>
      </p:sp>
      <p:graphicFrame>
        <p:nvGraphicFramePr>
          <p:cNvPr id="7" name="Chart 5">
            <a:extLst>
              <a:ext uri="{FF2B5EF4-FFF2-40B4-BE49-F238E27FC236}">
                <a16:creationId xmlns:a16="http://schemas.microsoft.com/office/drawing/2014/main" id="{2E99FC43-3B64-152C-3E4E-B61E49996CF6}"/>
              </a:ext>
            </a:extLst>
          </p:cNvPr>
          <p:cNvGraphicFramePr>
            <a:graphicFrameLocks/>
          </p:cNvGraphicFramePr>
          <p:nvPr>
            <p:extLst>
              <p:ext uri="{D42A27DB-BD31-4B8C-83A1-F6EECF244321}">
                <p14:modId xmlns:p14="http://schemas.microsoft.com/office/powerpoint/2010/main" val="1190111512"/>
              </p:ext>
            </p:extLst>
          </p:nvPr>
        </p:nvGraphicFramePr>
        <p:xfrm>
          <a:off x="911424" y="1443481"/>
          <a:ext cx="6769398" cy="4908392"/>
        </p:xfrm>
        <a:graphic>
          <a:graphicData uri="http://schemas.openxmlformats.org/drawingml/2006/chart">
            <c:chart xmlns:c="http://schemas.openxmlformats.org/drawingml/2006/chart" xmlns:r="http://schemas.openxmlformats.org/officeDocument/2006/relationships" r:id="rId2"/>
          </a:graphicData>
        </a:graphic>
      </p:graphicFrame>
      <p:sp>
        <p:nvSpPr>
          <p:cNvPr id="9" name="Oval 8">
            <a:extLst>
              <a:ext uri="{FF2B5EF4-FFF2-40B4-BE49-F238E27FC236}">
                <a16:creationId xmlns:a16="http://schemas.microsoft.com/office/drawing/2014/main" id="{91BF435C-878E-339B-BD77-870F33D53DB4}"/>
              </a:ext>
            </a:extLst>
          </p:cNvPr>
          <p:cNvSpPr/>
          <p:nvPr/>
        </p:nvSpPr>
        <p:spPr>
          <a:xfrm>
            <a:off x="8780520" y="2132856"/>
            <a:ext cx="2232248" cy="223224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93% </a:t>
            </a:r>
          </a:p>
          <a:p>
            <a:pPr algn="ctr"/>
            <a:r>
              <a:rPr lang="en-US" dirty="0"/>
              <a:t> </a:t>
            </a:r>
            <a:r>
              <a:rPr lang="en-US" dirty="0" err="1"/>
              <a:t>Économies</a:t>
            </a:r>
            <a:r>
              <a:rPr lang="en-US" dirty="0"/>
              <a:t> de TCO</a:t>
            </a:r>
          </a:p>
        </p:txBody>
      </p:sp>
    </p:spTree>
    <p:extLst>
      <p:ext uri="{BB962C8B-B14F-4D97-AF65-F5344CB8AC3E}">
        <p14:creationId xmlns:p14="http://schemas.microsoft.com/office/powerpoint/2010/main" val="4179590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B2FA5-4200-7683-EB26-F948A3DE17C9}"/>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56BA73B6-F180-F36E-117B-8958DD33BA1D}"/>
              </a:ext>
            </a:extLst>
          </p:cNvPr>
          <p:cNvSpPr>
            <a:spLocks noGrp="1"/>
          </p:cNvSpPr>
          <p:nvPr>
            <p:ph type="ftr" sz="quarter" idx="11"/>
          </p:nvPr>
        </p:nvSpPr>
        <p:spPr/>
        <p:txBody>
          <a:bodyPr/>
          <a:lstStyle/>
          <a:p>
            <a:r>
              <a:rPr lang="en-US" dirty="0"/>
              <a:t>Copyright © 2025 Oracle</a:t>
            </a:r>
          </a:p>
        </p:txBody>
      </p:sp>
      <p:sp>
        <p:nvSpPr>
          <p:cNvPr id="3" name="Slide Number Placeholder 2">
            <a:extLst>
              <a:ext uri="{FF2B5EF4-FFF2-40B4-BE49-F238E27FC236}">
                <a16:creationId xmlns:a16="http://schemas.microsoft.com/office/drawing/2014/main" id="{7A797FF7-140F-2EE1-9034-6BCB59D29BC4}"/>
              </a:ext>
            </a:extLst>
          </p:cNvPr>
          <p:cNvSpPr>
            <a:spLocks noGrp="1"/>
          </p:cNvSpPr>
          <p:nvPr>
            <p:ph type="sldNum" sz="quarter" idx="12"/>
          </p:nvPr>
        </p:nvSpPr>
        <p:spPr/>
        <p:txBody>
          <a:bodyPr/>
          <a:lstStyle/>
          <a:p>
            <a:fld id="{345D60D9-5372-5F40-9443-0F9AE5BDC3C8}" type="slidenum">
              <a:rPr lang="en-US" smtClean="0"/>
              <a:pPr/>
              <a:t>33</a:t>
            </a:fld>
            <a:endParaRPr lang="en-US" dirty="0"/>
          </a:p>
        </p:txBody>
      </p:sp>
      <p:sp>
        <p:nvSpPr>
          <p:cNvPr id="4" name="Title 3">
            <a:extLst>
              <a:ext uri="{FF2B5EF4-FFF2-40B4-BE49-F238E27FC236}">
                <a16:creationId xmlns:a16="http://schemas.microsoft.com/office/drawing/2014/main" id="{A8138234-9421-BA64-A5C3-D6A563C524EB}"/>
              </a:ext>
            </a:extLst>
          </p:cNvPr>
          <p:cNvSpPr>
            <a:spLocks noGrp="1"/>
          </p:cNvSpPr>
          <p:nvPr>
            <p:ph type="title"/>
          </p:nvPr>
        </p:nvSpPr>
        <p:spPr/>
        <p:txBody>
          <a:bodyPr/>
          <a:lstStyle/>
          <a:p>
            <a:r>
              <a:rPr lang="en-US" dirty="0"/>
              <a:t>Architecture MySQL pour les </a:t>
            </a:r>
            <a:r>
              <a:rPr lang="en-US" dirty="0" err="1"/>
              <a:t>organismes</a:t>
            </a:r>
            <a:r>
              <a:rPr lang="en-US" dirty="0"/>
              <a:t> </a:t>
            </a:r>
            <a:r>
              <a:rPr lang="fr-CH" dirty="0"/>
              <a:t>gouvernementaux</a:t>
            </a:r>
            <a:r>
              <a:rPr lang="en-US" dirty="0"/>
              <a:t>  </a:t>
            </a:r>
          </a:p>
        </p:txBody>
      </p:sp>
      <p:sp>
        <p:nvSpPr>
          <p:cNvPr id="9" name="Espace réservé du texte 5">
            <a:extLst>
              <a:ext uri="{FF2B5EF4-FFF2-40B4-BE49-F238E27FC236}">
                <a16:creationId xmlns:a16="http://schemas.microsoft.com/office/drawing/2014/main" id="{793BC27B-FDB9-95AB-ADA7-F25FA0BD39AD}"/>
              </a:ext>
            </a:extLst>
          </p:cNvPr>
          <p:cNvSpPr>
            <a:spLocks noGrp="1"/>
          </p:cNvSpPr>
          <p:nvPr>
            <p:ph type="body" sz="quarter" idx="33"/>
          </p:nvPr>
        </p:nvSpPr>
        <p:spPr>
          <a:xfrm>
            <a:off x="776689" y="4135193"/>
            <a:ext cx="10158984" cy="681251"/>
          </a:xfrm>
        </p:spPr>
        <p:txBody>
          <a:bodyPr/>
          <a:lstStyle/>
          <a:p>
            <a:endParaRPr lang="fr-FR" dirty="0"/>
          </a:p>
          <a:p>
            <a:endParaRPr lang="fr-FR" dirty="0"/>
          </a:p>
        </p:txBody>
      </p:sp>
    </p:spTree>
    <p:extLst>
      <p:ext uri="{BB962C8B-B14F-4D97-AF65-F5344CB8AC3E}">
        <p14:creationId xmlns:p14="http://schemas.microsoft.com/office/powerpoint/2010/main" val="1167788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A849F5-5871-78FD-62DC-7878F8B8D35E}"/>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D283A026-9D2C-25D7-E486-22408F75DEE6}"/>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3B7B2835-DB0C-793E-9BB3-8ACD03B23D49}"/>
              </a:ext>
            </a:extLst>
          </p:cNvPr>
          <p:cNvSpPr>
            <a:spLocks noGrp="1"/>
          </p:cNvSpPr>
          <p:nvPr>
            <p:ph type="sldNum" sz="quarter" idx="12"/>
          </p:nvPr>
        </p:nvSpPr>
        <p:spPr/>
        <p:txBody>
          <a:bodyPr/>
          <a:lstStyle/>
          <a:p>
            <a:fld id="{345D60D9-5372-5F40-9443-0F9AE5BDC3C8}" type="slidenum">
              <a:rPr lang="en-US" smtClean="0"/>
              <a:pPr/>
              <a:t>34</a:t>
            </a:fld>
            <a:endParaRPr lang="en-US" dirty="0"/>
          </a:p>
        </p:txBody>
      </p:sp>
      <p:sp>
        <p:nvSpPr>
          <p:cNvPr id="6" name="Title 5">
            <a:extLst>
              <a:ext uri="{FF2B5EF4-FFF2-40B4-BE49-F238E27FC236}">
                <a16:creationId xmlns:a16="http://schemas.microsoft.com/office/drawing/2014/main" id="{964DEAB0-44B9-95AD-43D2-79ABA569B8FF}"/>
              </a:ext>
            </a:extLst>
          </p:cNvPr>
          <p:cNvSpPr txBox="1">
            <a:spLocks/>
          </p:cNvSpPr>
          <p:nvPr/>
        </p:nvSpPr>
        <p:spPr>
          <a:xfrm>
            <a:off x="768875" y="182403"/>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en-US" dirty="0"/>
              <a:t>Architecture MySQL pour les </a:t>
            </a:r>
            <a:r>
              <a:rPr lang="en-US" dirty="0" err="1"/>
              <a:t>organismes</a:t>
            </a:r>
            <a:r>
              <a:rPr lang="en-US" dirty="0"/>
              <a:t> </a:t>
            </a:r>
            <a:r>
              <a:rPr lang="fr-CH" dirty="0"/>
              <a:t>gouvernementaux</a:t>
            </a:r>
            <a:r>
              <a:rPr lang="en-US" dirty="0"/>
              <a:t> </a:t>
            </a:r>
            <a:endParaRPr lang="fr-CH" dirty="0"/>
          </a:p>
        </p:txBody>
      </p:sp>
      <p:sp>
        <p:nvSpPr>
          <p:cNvPr id="11" name="ZoneTexte 10">
            <a:extLst>
              <a:ext uri="{FF2B5EF4-FFF2-40B4-BE49-F238E27FC236}">
                <a16:creationId xmlns:a16="http://schemas.microsoft.com/office/drawing/2014/main" id="{423D7E46-C982-4B23-22F8-84CB87286D0D}"/>
              </a:ext>
            </a:extLst>
          </p:cNvPr>
          <p:cNvSpPr txBox="1"/>
          <p:nvPr/>
        </p:nvSpPr>
        <p:spPr>
          <a:xfrm>
            <a:off x="487823" y="1765670"/>
            <a:ext cx="11409406" cy="523220"/>
          </a:xfrm>
          <a:prstGeom prst="rect">
            <a:avLst/>
          </a:prstGeom>
          <a:noFill/>
        </p:spPr>
        <p:txBody>
          <a:bodyPr wrap="square">
            <a:spAutoFit/>
          </a:bodyPr>
          <a:lstStyle/>
          <a:p>
            <a:endParaRPr lang="fr-FR" sz="1000" dirty="0"/>
          </a:p>
          <a:p>
            <a:endParaRPr lang="fr-FR" dirty="0"/>
          </a:p>
        </p:txBody>
      </p:sp>
      <p:pic>
        <p:nvPicPr>
          <p:cNvPr id="2" name="Picture 4">
            <a:extLst>
              <a:ext uri="{FF2B5EF4-FFF2-40B4-BE49-F238E27FC236}">
                <a16:creationId xmlns:a16="http://schemas.microsoft.com/office/drawing/2014/main" id="{DBE21874-0B58-FA21-CC40-ECA4BF8F3A7C}"/>
              </a:ext>
            </a:extLst>
          </p:cNvPr>
          <p:cNvPicPr>
            <a:picLocks noChangeAspect="1"/>
          </p:cNvPicPr>
          <p:nvPr/>
        </p:nvPicPr>
        <p:blipFill>
          <a:blip r:embed="rId2"/>
          <a:stretch>
            <a:fillRect/>
          </a:stretch>
        </p:blipFill>
        <p:spPr>
          <a:xfrm>
            <a:off x="1271464" y="1088231"/>
            <a:ext cx="8229763" cy="5303957"/>
          </a:xfrm>
          <a:prstGeom prst="rect">
            <a:avLst/>
          </a:prstGeom>
        </p:spPr>
      </p:pic>
    </p:spTree>
    <p:extLst>
      <p:ext uri="{BB962C8B-B14F-4D97-AF65-F5344CB8AC3E}">
        <p14:creationId xmlns:p14="http://schemas.microsoft.com/office/powerpoint/2010/main" val="3975604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E8BB9-A344-9A54-B9BB-A31CDF277084}"/>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B1A9A4EB-7FD0-C180-3366-09F50A7C2BC3}"/>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86C28B09-2AB7-55B6-1573-827CD7277D70}"/>
              </a:ext>
            </a:extLst>
          </p:cNvPr>
          <p:cNvSpPr>
            <a:spLocks noGrp="1"/>
          </p:cNvSpPr>
          <p:nvPr>
            <p:ph type="sldNum" sz="quarter" idx="12"/>
          </p:nvPr>
        </p:nvSpPr>
        <p:spPr/>
        <p:txBody>
          <a:bodyPr/>
          <a:lstStyle/>
          <a:p>
            <a:fld id="{345D60D9-5372-5F40-9443-0F9AE5BDC3C8}" type="slidenum">
              <a:rPr lang="en-US" smtClean="0"/>
              <a:pPr/>
              <a:t>35</a:t>
            </a:fld>
            <a:endParaRPr lang="en-US" dirty="0"/>
          </a:p>
        </p:txBody>
      </p:sp>
      <p:sp>
        <p:nvSpPr>
          <p:cNvPr id="5" name="Text Placeholder 7">
            <a:extLst>
              <a:ext uri="{FF2B5EF4-FFF2-40B4-BE49-F238E27FC236}">
                <a16:creationId xmlns:a16="http://schemas.microsoft.com/office/drawing/2014/main" id="{524E09AC-8DFD-6DF6-D2A5-F3936C209E60}"/>
              </a:ext>
            </a:extLst>
          </p:cNvPr>
          <p:cNvSpPr txBox="1">
            <a:spLocks/>
          </p:cNvSpPr>
          <p:nvPr/>
        </p:nvSpPr>
        <p:spPr>
          <a:xfrm>
            <a:off x="857002" y="745931"/>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t-IT" sz="2000" dirty="0"/>
          </a:p>
        </p:txBody>
      </p:sp>
      <p:sp>
        <p:nvSpPr>
          <p:cNvPr id="6" name="Title 5">
            <a:extLst>
              <a:ext uri="{FF2B5EF4-FFF2-40B4-BE49-F238E27FC236}">
                <a16:creationId xmlns:a16="http://schemas.microsoft.com/office/drawing/2014/main" id="{CCE92E58-FF89-AA63-DA2D-872FB40C7574}"/>
              </a:ext>
            </a:extLst>
          </p:cNvPr>
          <p:cNvSpPr txBox="1">
            <a:spLocks/>
          </p:cNvSpPr>
          <p:nvPr/>
        </p:nvSpPr>
        <p:spPr>
          <a:xfrm>
            <a:off x="768875" y="182403"/>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Le modèle de développement open source de MySQL</a:t>
            </a:r>
          </a:p>
        </p:txBody>
      </p:sp>
      <p:sp>
        <p:nvSpPr>
          <p:cNvPr id="11" name="ZoneTexte 10">
            <a:extLst>
              <a:ext uri="{FF2B5EF4-FFF2-40B4-BE49-F238E27FC236}">
                <a16:creationId xmlns:a16="http://schemas.microsoft.com/office/drawing/2014/main" id="{55E37A06-2667-0DB5-13F7-DA19A86F467C}"/>
              </a:ext>
            </a:extLst>
          </p:cNvPr>
          <p:cNvSpPr txBox="1"/>
          <p:nvPr/>
        </p:nvSpPr>
        <p:spPr>
          <a:xfrm>
            <a:off x="487823" y="1765670"/>
            <a:ext cx="11409406" cy="523220"/>
          </a:xfrm>
          <a:prstGeom prst="rect">
            <a:avLst/>
          </a:prstGeom>
          <a:noFill/>
        </p:spPr>
        <p:txBody>
          <a:bodyPr wrap="square">
            <a:spAutoFit/>
          </a:bodyPr>
          <a:lstStyle/>
          <a:p>
            <a:endParaRPr lang="fr-FR" sz="1000" dirty="0"/>
          </a:p>
          <a:p>
            <a:endParaRPr lang="fr-FR" dirty="0"/>
          </a:p>
        </p:txBody>
      </p:sp>
      <p:sp>
        <p:nvSpPr>
          <p:cNvPr id="10" name="Text Placeholder 3">
            <a:extLst>
              <a:ext uri="{FF2B5EF4-FFF2-40B4-BE49-F238E27FC236}">
                <a16:creationId xmlns:a16="http://schemas.microsoft.com/office/drawing/2014/main" id="{2681324B-7883-C2C5-ED1E-8CE11A55DC49}"/>
              </a:ext>
            </a:extLst>
          </p:cNvPr>
          <p:cNvSpPr txBox="1">
            <a:spLocks/>
          </p:cNvSpPr>
          <p:nvPr/>
        </p:nvSpPr>
        <p:spPr>
          <a:xfrm>
            <a:off x="762000" y="1176337"/>
            <a:ext cx="11310664" cy="5499260"/>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CH" b="1" dirty="0"/>
              <a:t>Les ingénieurs d'Oracle sont responsables du développement de MySQL</a:t>
            </a:r>
          </a:p>
          <a:p>
            <a:r>
              <a:rPr lang="fr-CH" dirty="0"/>
              <a:t>  - Oracle détient 100 % des droits de propriété intellectuelle (IP) de MySQL</a:t>
            </a:r>
          </a:p>
          <a:p>
            <a:r>
              <a:rPr lang="fr-CH" dirty="0"/>
              <a:t>  - Les ingénieurs d'Oracle développent 100 % de MySQL</a:t>
            </a:r>
          </a:p>
          <a:p>
            <a:endParaRPr lang="fr-CH" dirty="0"/>
          </a:p>
          <a:p>
            <a:r>
              <a:rPr lang="fr-CH" b="1" dirty="0"/>
              <a:t>Oracle contrôle la feuille de route de MySQL</a:t>
            </a:r>
          </a:p>
          <a:p>
            <a:r>
              <a:rPr lang="fr-CH" dirty="0"/>
              <a:t>  - La gestion des produits Oracle est responsable de la feuille de route de MySQL</a:t>
            </a:r>
          </a:p>
          <a:p>
            <a:r>
              <a:rPr lang="fr-CH" dirty="0"/>
              <a:t>  - Toutes les autres distributions dépendent des versions Oracle MySQL en amont</a:t>
            </a:r>
          </a:p>
          <a:p>
            <a:endParaRPr lang="fr-CH" dirty="0"/>
          </a:p>
          <a:p>
            <a:r>
              <a:rPr lang="fr-CH" b="1" dirty="0"/>
              <a:t>Oracle teste rigoureusement les contributions du code communautaire </a:t>
            </a:r>
          </a:p>
          <a:p>
            <a:r>
              <a:rPr lang="fr-CH" dirty="0"/>
              <a:t>  - Oracle contrôle strictement les contributions du code communautaire </a:t>
            </a:r>
          </a:p>
          <a:p>
            <a:r>
              <a:rPr lang="fr-CH" dirty="0"/>
              <a:t>  - Oracle n'accepte les contributions qu'après un test rigoureux</a:t>
            </a:r>
          </a:p>
          <a:p>
            <a:r>
              <a:rPr lang="fr-CH" dirty="0"/>
              <a:t>  - Oracle exige que tous les contributeurs signent l'accord OCA pour une protection juridique / IP</a:t>
            </a:r>
          </a:p>
          <a:p>
            <a:endParaRPr lang="fr-CH" dirty="0"/>
          </a:p>
          <a:p>
            <a:r>
              <a:rPr lang="fr-CH" b="1" dirty="0"/>
              <a:t>Prévenir les attaques du cycle de développement dans les logiciels open source</a:t>
            </a:r>
          </a:p>
          <a:p>
            <a:r>
              <a:rPr lang="fr-CH" dirty="0"/>
              <a:t>  - Le contrôle par Oracle du développement de MySQL empêche les risques d'attaque contre le cycle de développement</a:t>
            </a:r>
          </a:p>
        </p:txBody>
      </p:sp>
      <p:pic>
        <p:nvPicPr>
          <p:cNvPr id="7" name="Image 6">
            <a:extLst>
              <a:ext uri="{FF2B5EF4-FFF2-40B4-BE49-F238E27FC236}">
                <a16:creationId xmlns:a16="http://schemas.microsoft.com/office/drawing/2014/main" id="{C7991EEA-2F82-706C-CF80-2B595B615B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0800" y="228117"/>
            <a:ext cx="3251200" cy="1625600"/>
          </a:xfrm>
          <a:prstGeom prst="rect">
            <a:avLst/>
          </a:prstGeom>
        </p:spPr>
      </p:pic>
      <p:pic>
        <p:nvPicPr>
          <p:cNvPr id="8" name="Imagen 11" descr="Logotipo&#10;&#10;Descripción generada automáticamente">
            <a:extLst>
              <a:ext uri="{FF2B5EF4-FFF2-40B4-BE49-F238E27FC236}">
                <a16:creationId xmlns:a16="http://schemas.microsoft.com/office/drawing/2014/main" id="{1089118C-758D-39F0-DF6E-AFF53FA348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5214" y="2443050"/>
            <a:ext cx="2687118" cy="2120819"/>
          </a:xfrm>
          <a:prstGeom prst="rect">
            <a:avLst/>
          </a:prstGeom>
        </p:spPr>
      </p:pic>
    </p:spTree>
    <p:extLst>
      <p:ext uri="{BB962C8B-B14F-4D97-AF65-F5344CB8AC3E}">
        <p14:creationId xmlns:p14="http://schemas.microsoft.com/office/powerpoint/2010/main" val="8885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3F265-3390-0BF0-71B4-D617D02C10DF}"/>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C132E171-BAAE-07A4-4E0F-9F250ADD4180}"/>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56675CD2-CB07-54E1-EDCA-1F4AAC5AE070}"/>
              </a:ext>
            </a:extLst>
          </p:cNvPr>
          <p:cNvSpPr>
            <a:spLocks noGrp="1"/>
          </p:cNvSpPr>
          <p:nvPr>
            <p:ph type="sldNum" sz="quarter" idx="12"/>
          </p:nvPr>
        </p:nvSpPr>
        <p:spPr/>
        <p:txBody>
          <a:bodyPr/>
          <a:lstStyle/>
          <a:p>
            <a:fld id="{345D60D9-5372-5F40-9443-0F9AE5BDC3C8}" type="slidenum">
              <a:rPr lang="en-US" smtClean="0"/>
              <a:pPr/>
              <a:t>36</a:t>
            </a:fld>
            <a:endParaRPr lang="en-US" dirty="0"/>
          </a:p>
        </p:txBody>
      </p:sp>
      <p:sp>
        <p:nvSpPr>
          <p:cNvPr id="5" name="Text Placeholder 7">
            <a:extLst>
              <a:ext uri="{FF2B5EF4-FFF2-40B4-BE49-F238E27FC236}">
                <a16:creationId xmlns:a16="http://schemas.microsoft.com/office/drawing/2014/main" id="{8C9D519B-DB91-2E39-7349-28A9EF4D5DE7}"/>
              </a:ext>
            </a:extLst>
          </p:cNvPr>
          <p:cNvSpPr txBox="1">
            <a:spLocks/>
          </p:cNvSpPr>
          <p:nvPr/>
        </p:nvSpPr>
        <p:spPr>
          <a:xfrm>
            <a:off x="857002" y="716369"/>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800" dirty="0"/>
              <a:t>MySQL Community et Enterprise</a:t>
            </a:r>
            <a:endParaRPr lang="en-US" sz="1800" dirty="0"/>
          </a:p>
        </p:txBody>
      </p:sp>
      <p:sp>
        <p:nvSpPr>
          <p:cNvPr id="6" name="Title 5">
            <a:extLst>
              <a:ext uri="{FF2B5EF4-FFF2-40B4-BE49-F238E27FC236}">
                <a16:creationId xmlns:a16="http://schemas.microsoft.com/office/drawing/2014/main" id="{FB4E51DD-8581-8064-EF6F-2B2A909ECC47}"/>
              </a:ext>
            </a:extLst>
          </p:cNvPr>
          <p:cNvSpPr txBox="1">
            <a:spLocks/>
          </p:cNvSpPr>
          <p:nvPr/>
        </p:nvSpPr>
        <p:spPr>
          <a:xfrm>
            <a:off x="768875" y="182403"/>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solidFill>
                  <a:srgbClr val="FF0000"/>
                </a:solidFill>
              </a:rPr>
              <a:t>NEW: </a:t>
            </a:r>
            <a:r>
              <a:rPr lang="fr-CH" dirty="0"/>
              <a:t>MySQL LTS &amp; Innovation Releases</a:t>
            </a:r>
          </a:p>
        </p:txBody>
      </p:sp>
      <p:pic>
        <p:nvPicPr>
          <p:cNvPr id="7" name="Picture 2" descr="new versioning">
            <a:extLst>
              <a:ext uri="{FF2B5EF4-FFF2-40B4-BE49-F238E27FC236}">
                <a16:creationId xmlns:a16="http://schemas.microsoft.com/office/drawing/2014/main" id="{49F7BB26-3066-56E9-6AE9-20CCE2B9E81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23078" y="1171569"/>
            <a:ext cx="6069013" cy="3094038"/>
          </a:xfrm>
          <a:prstGeom prst="rect">
            <a:avLst/>
          </a:prstGeom>
          <a:noFill/>
          <a:extLst>
            <a:ext uri="{909E8E84-426E-40DD-AFC4-6F175D3DCCD1}">
              <a14:hiddenFill xmlns:a14="http://schemas.microsoft.com/office/drawing/2010/main">
                <a:solidFill>
                  <a:srgbClr val="FFFFFF"/>
                </a:solidFill>
              </a14:hiddenFill>
            </a:ext>
          </a:extLst>
        </p:spPr>
      </p:pic>
      <p:sp>
        <p:nvSpPr>
          <p:cNvPr id="8" name="MySQL Innovation releases…">
            <a:extLst>
              <a:ext uri="{FF2B5EF4-FFF2-40B4-BE49-F238E27FC236}">
                <a16:creationId xmlns:a16="http://schemas.microsoft.com/office/drawing/2014/main" id="{5FA44DE3-7C94-CB64-9E24-E30B3F9C1323}"/>
              </a:ext>
            </a:extLst>
          </p:cNvPr>
          <p:cNvSpPr txBox="1">
            <a:spLocks/>
          </p:cNvSpPr>
          <p:nvPr/>
        </p:nvSpPr>
        <p:spPr>
          <a:xfrm>
            <a:off x="6980271" y="4478391"/>
            <a:ext cx="4459652" cy="177749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sz="1700">
                <a:latin typeface="Oracle Sans Tab Bold"/>
                <a:ea typeface="Oracle Sans Tab Bold"/>
                <a:cs typeface="Oracle Sans Tab Bold"/>
                <a:sym typeface="Oracle Sans Tab Bold"/>
              </a:defRPr>
            </a:pPr>
            <a:r>
              <a:rPr lang="en-US" sz="1700" dirty="0">
                <a:latin typeface="Oracle Sans Tab Bold"/>
                <a:ea typeface="Oracle Sans Tab Bold"/>
                <a:cs typeface="Oracle Sans Tab Bold"/>
                <a:sym typeface="Oracle Sans Tab Bold"/>
              </a:rPr>
              <a:t>MySQL Innovation Releases</a:t>
            </a:r>
          </a:p>
          <a:p>
            <a:pPr marL="170447" indent="-170447">
              <a:spcBef>
                <a:spcPts val="600"/>
              </a:spcBef>
              <a:buSzPct val="100000"/>
              <a:buFont typeface="Arial" panose="020B0604020202020204" pitchFamily="34" charset="0"/>
              <a:buChar char="•"/>
              <a:defRPr sz="1700"/>
            </a:pPr>
            <a:r>
              <a:rPr lang="en-US" sz="1700" dirty="0"/>
              <a:t>Innovations de pointe</a:t>
            </a:r>
          </a:p>
          <a:p>
            <a:pPr marL="170447" indent="-170447">
              <a:spcBef>
                <a:spcPts val="600"/>
              </a:spcBef>
              <a:buSzPct val="100000"/>
              <a:buFont typeface="Arial" panose="020B0604020202020204" pitchFamily="34" charset="0"/>
              <a:buChar char="•"/>
              <a:defRPr sz="1700"/>
            </a:pPr>
            <a:r>
              <a:rPr lang="en-US" sz="1700" dirty="0" err="1"/>
              <a:t>Publiées</a:t>
            </a:r>
            <a:r>
              <a:rPr lang="en-US" sz="1700" dirty="0"/>
              <a:t> </a:t>
            </a:r>
            <a:r>
              <a:rPr lang="en-US" sz="1700" dirty="0" err="1"/>
              <a:t>chaque</a:t>
            </a:r>
            <a:r>
              <a:rPr lang="en-US" sz="1700" dirty="0"/>
              <a:t> </a:t>
            </a:r>
            <a:r>
              <a:rPr lang="en-US" sz="1700" dirty="0" err="1"/>
              <a:t>trimeste</a:t>
            </a:r>
            <a:endParaRPr lang="en-US" sz="1700" dirty="0"/>
          </a:p>
          <a:p>
            <a:pPr marL="170447" indent="-170447">
              <a:spcBef>
                <a:spcPts val="600"/>
              </a:spcBef>
              <a:buSzPct val="100000"/>
              <a:buFont typeface="Arial" panose="020B0604020202020204" pitchFamily="34" charset="0"/>
              <a:buChar char="•"/>
              <a:defRPr sz="1700"/>
            </a:pPr>
            <a:r>
              <a:rPr lang="en-US" sz="1700" dirty="0" err="1"/>
              <a:t>Inclut</a:t>
            </a:r>
            <a:r>
              <a:rPr lang="en-US" sz="1700" dirty="0"/>
              <a:t> des </a:t>
            </a:r>
            <a:r>
              <a:rPr lang="en-US" sz="1700" dirty="0" err="1"/>
              <a:t>outils</a:t>
            </a:r>
            <a:r>
              <a:rPr lang="en-US" sz="1700" dirty="0"/>
              <a:t> (</a:t>
            </a:r>
            <a:r>
              <a:rPr lang="en-US" sz="1700" dirty="0" err="1"/>
              <a:t>comme</a:t>
            </a:r>
            <a:r>
              <a:rPr lang="en-US" sz="1700" dirty="0"/>
              <a:t> MySQL Shell)</a:t>
            </a:r>
          </a:p>
          <a:p>
            <a:pPr marL="170447" indent="-170447">
              <a:spcBef>
                <a:spcPts val="600"/>
              </a:spcBef>
              <a:buSzPct val="100000"/>
              <a:buFont typeface="Arial" panose="020B0604020202020204" pitchFamily="34" charset="0"/>
              <a:buChar char="•"/>
              <a:defRPr sz="1700"/>
            </a:pPr>
            <a:r>
              <a:rPr lang="en-US" sz="1700" dirty="0" err="1"/>
              <a:t>Connecteurs</a:t>
            </a:r>
            <a:r>
              <a:rPr lang="en-US" sz="1700" dirty="0"/>
              <a:t> </a:t>
            </a:r>
            <a:r>
              <a:rPr lang="en-US" sz="1700" dirty="0" err="1"/>
              <a:t>publiés</a:t>
            </a:r>
            <a:r>
              <a:rPr lang="en-US" sz="1700" dirty="0"/>
              <a:t> </a:t>
            </a:r>
            <a:r>
              <a:rPr lang="en-US" sz="1700" dirty="0" err="1"/>
              <a:t>uniquement</a:t>
            </a:r>
            <a:r>
              <a:rPr lang="en-US" sz="1700" dirty="0"/>
              <a:t> </a:t>
            </a:r>
            <a:r>
              <a:rPr lang="en-US" sz="1700" dirty="0" err="1"/>
              <a:t>en</a:t>
            </a:r>
            <a:r>
              <a:rPr lang="en-US" sz="1700" dirty="0"/>
              <a:t> tant </a:t>
            </a:r>
            <a:r>
              <a:rPr lang="en-US" sz="1700" dirty="0" err="1"/>
              <a:t>qu'innovation</a:t>
            </a:r>
            <a:endParaRPr lang="en-US" sz="1700" dirty="0"/>
          </a:p>
        </p:txBody>
      </p:sp>
      <p:sp>
        <p:nvSpPr>
          <p:cNvPr id="9" name="MySQL Long-Term Support (LTS)…">
            <a:extLst>
              <a:ext uri="{FF2B5EF4-FFF2-40B4-BE49-F238E27FC236}">
                <a16:creationId xmlns:a16="http://schemas.microsoft.com/office/drawing/2014/main" id="{383151B4-903A-A187-2036-69860A238020}"/>
              </a:ext>
            </a:extLst>
          </p:cNvPr>
          <p:cNvSpPr txBox="1">
            <a:spLocks/>
          </p:cNvSpPr>
          <p:nvPr/>
        </p:nvSpPr>
        <p:spPr>
          <a:xfrm>
            <a:off x="499016" y="4433702"/>
            <a:ext cx="5096765" cy="203150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sz="1700">
                <a:latin typeface="Oracle Sans Tab Bold"/>
                <a:ea typeface="Oracle Sans Tab Bold"/>
                <a:cs typeface="Oracle Sans Tab Bold"/>
                <a:sym typeface="Oracle Sans Tab Bold"/>
              </a:defRPr>
            </a:pPr>
            <a:r>
              <a:rPr lang="en-US" sz="1700" dirty="0">
                <a:latin typeface="Oracle Sans Tab Bold"/>
                <a:ea typeface="Oracle Sans Tab Bold"/>
                <a:cs typeface="Oracle Sans Tab Bold"/>
                <a:sym typeface="Oracle Sans Tab Bold"/>
              </a:rPr>
              <a:t>MySQL Long-Term Support (LTS) Releases</a:t>
            </a:r>
          </a:p>
          <a:p>
            <a:pPr marL="170447" indent="-170447">
              <a:spcBef>
                <a:spcPts val="600"/>
              </a:spcBef>
              <a:buSzPct val="100000"/>
              <a:buFont typeface="Arial" panose="020B0604020202020204" pitchFamily="34" charset="0"/>
              <a:buChar char="•"/>
              <a:defRPr sz="1700"/>
            </a:pPr>
            <a:r>
              <a:rPr lang="en-US" sz="1700" dirty="0"/>
              <a:t>Corrections de bogues et mises à jour de </a:t>
            </a:r>
            <a:r>
              <a:rPr lang="en-US" sz="1700" dirty="0" err="1"/>
              <a:t>sécurité</a:t>
            </a:r>
            <a:r>
              <a:rPr lang="en-US" sz="1700" dirty="0"/>
              <a:t> </a:t>
            </a:r>
            <a:r>
              <a:rPr lang="en-US" sz="1700" dirty="0" err="1"/>
              <a:t>uniquement</a:t>
            </a:r>
            <a:endParaRPr lang="en-US" sz="1700" dirty="0"/>
          </a:p>
          <a:p>
            <a:pPr marL="170447" indent="-170447">
              <a:spcBef>
                <a:spcPts val="600"/>
              </a:spcBef>
              <a:buSzPct val="100000"/>
              <a:buFont typeface="Arial" panose="020B0604020202020204" pitchFamily="34" charset="0"/>
              <a:buChar char="•"/>
              <a:defRPr sz="1700"/>
            </a:pPr>
            <a:r>
              <a:rPr lang="en-US" sz="1700" dirty="0" err="1"/>
              <a:t>Compatibilité</a:t>
            </a:r>
            <a:r>
              <a:rPr lang="en-US" sz="1700" dirty="0"/>
              <a:t> </a:t>
            </a:r>
            <a:r>
              <a:rPr lang="en-US" sz="1700" dirty="0" err="1"/>
              <a:t>ascendante</a:t>
            </a:r>
            <a:endParaRPr lang="en-US" sz="1700" dirty="0"/>
          </a:p>
          <a:p>
            <a:pPr marL="170447" indent="-170447">
              <a:spcBef>
                <a:spcPts val="600"/>
              </a:spcBef>
              <a:buSzPct val="100000"/>
              <a:buFont typeface="Arial" panose="020B0604020202020204" pitchFamily="34" charset="0"/>
              <a:buChar char="•"/>
              <a:defRPr sz="1700"/>
            </a:pPr>
            <a:r>
              <a:rPr lang="en-US" sz="1700" dirty="0"/>
              <a:t>Durée de support : 5 </a:t>
            </a:r>
            <a:r>
              <a:rPr lang="en-US" sz="1700" dirty="0" err="1"/>
              <a:t>ans</a:t>
            </a:r>
            <a:r>
              <a:rPr lang="en-US" sz="1700" dirty="0"/>
              <a:t> de support principal + 3 </a:t>
            </a:r>
            <a:r>
              <a:rPr lang="en-US" sz="1700" dirty="0" err="1"/>
              <a:t>ans</a:t>
            </a:r>
            <a:r>
              <a:rPr lang="en-US" sz="1700" dirty="0"/>
              <a:t> de support </a:t>
            </a:r>
            <a:r>
              <a:rPr lang="en-US" sz="1700" dirty="0" err="1"/>
              <a:t>prolongé</a:t>
            </a:r>
            <a:endParaRPr lang="en-US" sz="1700" dirty="0"/>
          </a:p>
          <a:p>
            <a:pPr marL="170447" indent="-170447">
              <a:spcBef>
                <a:spcPts val="600"/>
              </a:spcBef>
              <a:buSzPct val="100000"/>
              <a:buFont typeface="Arial" panose="020B0604020202020204" pitchFamily="34" charset="0"/>
              <a:buChar char="•"/>
              <a:defRPr sz="1700"/>
            </a:pPr>
            <a:r>
              <a:rPr lang="en-US" sz="1700" dirty="0" err="1"/>
              <a:t>Inclut</a:t>
            </a:r>
            <a:r>
              <a:rPr lang="en-US" sz="1700" dirty="0"/>
              <a:t> des </a:t>
            </a:r>
            <a:r>
              <a:rPr lang="en-US" sz="1700" dirty="0" err="1"/>
              <a:t>outils</a:t>
            </a:r>
            <a:r>
              <a:rPr lang="en-US" sz="1700" dirty="0"/>
              <a:t> (</a:t>
            </a:r>
            <a:r>
              <a:rPr lang="en-US" sz="1700" dirty="0" err="1"/>
              <a:t>comme</a:t>
            </a:r>
            <a:r>
              <a:rPr lang="en-US" sz="1700" dirty="0"/>
              <a:t> MySQL Shell)</a:t>
            </a:r>
          </a:p>
        </p:txBody>
      </p:sp>
      <p:sp>
        <p:nvSpPr>
          <p:cNvPr id="10" name="TextBox 1">
            <a:extLst>
              <a:ext uri="{FF2B5EF4-FFF2-40B4-BE49-F238E27FC236}">
                <a16:creationId xmlns:a16="http://schemas.microsoft.com/office/drawing/2014/main" id="{8549CDDD-661F-DCE8-2D1B-9250CFFB2EDB}"/>
              </a:ext>
            </a:extLst>
          </p:cNvPr>
          <p:cNvSpPr txBox="1"/>
          <p:nvPr/>
        </p:nvSpPr>
        <p:spPr>
          <a:xfrm>
            <a:off x="7275483" y="1643885"/>
            <a:ext cx="4790479" cy="707886"/>
          </a:xfrm>
          <a:prstGeom prst="rect">
            <a:avLst/>
          </a:prstGeom>
          <a:solidFill>
            <a:schemeClr val="bg1"/>
          </a:solidFill>
          <a:ln>
            <a:solidFill>
              <a:srgbClr val="2C5967"/>
            </a:solidFill>
          </a:ln>
        </p:spPr>
        <p:txBody>
          <a:bodyPr wrap="none" rtlCol="0">
            <a:spAutoFit/>
          </a:bodyPr>
          <a:lstStyle/>
          <a:p>
            <a:r>
              <a:rPr lang="en-US" sz="1400" b="0" i="0" dirty="0">
                <a:effectLst/>
                <a:latin typeface="OracleSansVF"/>
              </a:rPr>
              <a:t>Innovation releases (gris)</a:t>
            </a:r>
          </a:p>
          <a:p>
            <a:r>
              <a:rPr lang="en-US" sz="1400" b="0" i="0" dirty="0">
                <a:effectLst/>
                <a:latin typeface="OracleSansVF"/>
              </a:rPr>
              <a:t>Long Term Support (bleu)</a:t>
            </a:r>
            <a:endParaRPr lang="en-US" sz="1400" dirty="0">
              <a:latin typeface="OracleSansVF"/>
            </a:endParaRPr>
          </a:p>
          <a:p>
            <a:r>
              <a:rPr lang="en-US" sz="1200" i="1" dirty="0">
                <a:latin typeface="OracleSansVF"/>
              </a:rPr>
              <a:t>Note: La </a:t>
            </a:r>
            <a:r>
              <a:rPr lang="en-US" sz="1200" i="1" dirty="0" err="1">
                <a:latin typeface="OracleSansVF"/>
              </a:rPr>
              <a:t>numérotation</a:t>
            </a:r>
            <a:r>
              <a:rPr lang="en-US" sz="1200" i="1" dirty="0">
                <a:latin typeface="OracleSansVF"/>
              </a:rPr>
              <a:t> dans la diapositive </a:t>
            </a:r>
            <a:r>
              <a:rPr lang="en-US" sz="1200" i="1" dirty="0" err="1">
                <a:latin typeface="OracleSansVF"/>
              </a:rPr>
              <a:t>est</a:t>
            </a:r>
            <a:r>
              <a:rPr lang="en-US" sz="1200" i="1" dirty="0">
                <a:latin typeface="OracleSansVF"/>
              </a:rPr>
              <a:t> un </a:t>
            </a:r>
            <a:r>
              <a:rPr lang="en-US" sz="1200" i="1" dirty="0" err="1">
                <a:latin typeface="OracleSansVF"/>
              </a:rPr>
              <a:t>exemple</a:t>
            </a:r>
            <a:r>
              <a:rPr lang="en-US" sz="1200" i="1" dirty="0">
                <a:latin typeface="OracleSansVF"/>
              </a:rPr>
              <a:t> et </a:t>
            </a:r>
            <a:r>
              <a:rPr lang="en-US" sz="1200" i="1" dirty="0" err="1">
                <a:latin typeface="OracleSansVF"/>
              </a:rPr>
              <a:t>peut</a:t>
            </a:r>
            <a:r>
              <a:rPr lang="en-US" sz="1200" i="1" dirty="0">
                <a:latin typeface="OracleSansVF"/>
              </a:rPr>
              <a:t> changer.</a:t>
            </a:r>
          </a:p>
        </p:txBody>
      </p:sp>
    </p:spTree>
    <p:extLst>
      <p:ext uri="{BB962C8B-B14F-4D97-AF65-F5344CB8AC3E}">
        <p14:creationId xmlns:p14="http://schemas.microsoft.com/office/powerpoint/2010/main" val="933783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95F41-6CE4-8D27-BF84-2C61271243BE}"/>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70C155-072D-07EC-48A2-DC79736E11EA}"/>
              </a:ext>
            </a:extLst>
          </p:cNvPr>
          <p:cNvSpPr>
            <a:spLocks noGrp="1"/>
          </p:cNvSpPr>
          <p:nvPr>
            <p:ph type="ftr" sz="quarter" idx="11"/>
          </p:nvPr>
        </p:nvSpPr>
        <p:spPr/>
        <p:txBody>
          <a:bodyPr/>
          <a:lstStyle/>
          <a:p>
            <a:r>
              <a:rPr lang="en-US" dirty="0"/>
              <a:t>Copyright © 2025 Oracle</a:t>
            </a:r>
          </a:p>
        </p:txBody>
      </p:sp>
      <p:sp>
        <p:nvSpPr>
          <p:cNvPr id="3" name="Slide Number Placeholder 2">
            <a:extLst>
              <a:ext uri="{FF2B5EF4-FFF2-40B4-BE49-F238E27FC236}">
                <a16:creationId xmlns:a16="http://schemas.microsoft.com/office/drawing/2014/main" id="{6988DFA9-23FD-1296-6A05-3A1CD7CD1FA5}"/>
              </a:ext>
            </a:extLst>
          </p:cNvPr>
          <p:cNvSpPr>
            <a:spLocks noGrp="1"/>
          </p:cNvSpPr>
          <p:nvPr>
            <p:ph type="sldNum" sz="quarter" idx="12"/>
          </p:nvPr>
        </p:nvSpPr>
        <p:spPr/>
        <p:txBody>
          <a:bodyPr/>
          <a:lstStyle/>
          <a:p>
            <a:fld id="{345D60D9-5372-5F40-9443-0F9AE5BDC3C8}" type="slidenum">
              <a:rPr lang="en-US" smtClean="0"/>
              <a:pPr/>
              <a:t>37</a:t>
            </a:fld>
            <a:endParaRPr lang="en-US" dirty="0"/>
          </a:p>
        </p:txBody>
      </p:sp>
      <p:sp>
        <p:nvSpPr>
          <p:cNvPr id="4" name="Title 3">
            <a:extLst>
              <a:ext uri="{FF2B5EF4-FFF2-40B4-BE49-F238E27FC236}">
                <a16:creationId xmlns:a16="http://schemas.microsoft.com/office/drawing/2014/main" id="{D7251D29-C39E-E5A2-27AE-496C46291991}"/>
              </a:ext>
            </a:extLst>
          </p:cNvPr>
          <p:cNvSpPr>
            <a:spLocks noGrp="1"/>
          </p:cNvSpPr>
          <p:nvPr>
            <p:ph type="title"/>
          </p:nvPr>
        </p:nvSpPr>
        <p:spPr/>
        <p:txBody>
          <a:bodyPr/>
          <a:lstStyle/>
          <a:p>
            <a:r>
              <a:rPr lang="en-US" dirty="0" err="1"/>
              <a:t>Témoignages</a:t>
            </a:r>
            <a:r>
              <a:rPr lang="en-US" dirty="0"/>
              <a:t> de succès avec MySQL </a:t>
            </a:r>
          </a:p>
        </p:txBody>
      </p:sp>
      <p:sp>
        <p:nvSpPr>
          <p:cNvPr id="9" name="Espace réservé du texte 5">
            <a:extLst>
              <a:ext uri="{FF2B5EF4-FFF2-40B4-BE49-F238E27FC236}">
                <a16:creationId xmlns:a16="http://schemas.microsoft.com/office/drawing/2014/main" id="{7CAC3FB3-5FC7-43A4-2D6D-678225F93A08}"/>
              </a:ext>
            </a:extLst>
          </p:cNvPr>
          <p:cNvSpPr>
            <a:spLocks noGrp="1"/>
          </p:cNvSpPr>
          <p:nvPr>
            <p:ph type="body" sz="quarter" idx="33"/>
          </p:nvPr>
        </p:nvSpPr>
        <p:spPr>
          <a:xfrm>
            <a:off x="776689" y="4135193"/>
            <a:ext cx="10158984" cy="681251"/>
          </a:xfrm>
        </p:spPr>
        <p:txBody>
          <a:bodyPr/>
          <a:lstStyle/>
          <a:p>
            <a:endParaRPr lang="fr-FR" dirty="0"/>
          </a:p>
          <a:p>
            <a:endParaRPr lang="fr-FR" dirty="0"/>
          </a:p>
        </p:txBody>
      </p:sp>
    </p:spTree>
    <p:extLst>
      <p:ext uri="{BB962C8B-B14F-4D97-AF65-F5344CB8AC3E}">
        <p14:creationId xmlns:p14="http://schemas.microsoft.com/office/powerpoint/2010/main" val="4170809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3ACBC-E6B5-FDE0-EEEA-44E8F1B1B16D}"/>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9BD7741A-1721-6069-553C-D427C217526E}"/>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78123020-3ECC-8423-EE08-2E68225B1F75}"/>
              </a:ext>
            </a:extLst>
          </p:cNvPr>
          <p:cNvSpPr>
            <a:spLocks noGrp="1"/>
          </p:cNvSpPr>
          <p:nvPr>
            <p:ph type="sldNum" sz="quarter" idx="12"/>
          </p:nvPr>
        </p:nvSpPr>
        <p:spPr/>
        <p:txBody>
          <a:bodyPr/>
          <a:lstStyle/>
          <a:p>
            <a:fld id="{345D60D9-5372-5F40-9443-0F9AE5BDC3C8}" type="slidenum">
              <a:rPr lang="en-US" smtClean="0"/>
              <a:pPr/>
              <a:t>38</a:t>
            </a:fld>
            <a:endParaRPr lang="en-US" dirty="0"/>
          </a:p>
        </p:txBody>
      </p:sp>
      <p:sp>
        <p:nvSpPr>
          <p:cNvPr id="5" name="Text Placeholder 7">
            <a:extLst>
              <a:ext uri="{FF2B5EF4-FFF2-40B4-BE49-F238E27FC236}">
                <a16:creationId xmlns:a16="http://schemas.microsoft.com/office/drawing/2014/main" id="{86298543-92D9-D993-4D42-72A9B9860562}"/>
              </a:ext>
            </a:extLst>
          </p:cNvPr>
          <p:cNvSpPr txBox="1">
            <a:spLocks/>
          </p:cNvSpPr>
          <p:nvPr/>
        </p:nvSpPr>
        <p:spPr>
          <a:xfrm>
            <a:off x="857002" y="745931"/>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t-IT" sz="2000" dirty="0"/>
          </a:p>
        </p:txBody>
      </p:sp>
      <p:sp>
        <p:nvSpPr>
          <p:cNvPr id="6" name="Title 5">
            <a:extLst>
              <a:ext uri="{FF2B5EF4-FFF2-40B4-BE49-F238E27FC236}">
                <a16:creationId xmlns:a16="http://schemas.microsoft.com/office/drawing/2014/main" id="{0276A214-2141-B181-422C-9093E3FB9344}"/>
              </a:ext>
            </a:extLst>
          </p:cNvPr>
          <p:cNvSpPr txBox="1">
            <a:spLocks/>
          </p:cNvSpPr>
          <p:nvPr/>
        </p:nvSpPr>
        <p:spPr>
          <a:xfrm>
            <a:off x="768875" y="182403"/>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MySQL au service des administrations publiques</a:t>
            </a:r>
          </a:p>
        </p:txBody>
      </p:sp>
      <p:pic>
        <p:nvPicPr>
          <p:cNvPr id="7" name="Graphic 1">
            <a:extLst>
              <a:ext uri="{FF2B5EF4-FFF2-40B4-BE49-F238E27FC236}">
                <a16:creationId xmlns:a16="http://schemas.microsoft.com/office/drawing/2014/main" id="{C2035D65-6926-0377-A861-00EF835E8E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9749" y="1450938"/>
            <a:ext cx="1106281" cy="1106281"/>
          </a:xfrm>
          <a:prstGeom prst="rect">
            <a:avLst/>
          </a:prstGeom>
        </p:spPr>
      </p:pic>
      <p:pic>
        <p:nvPicPr>
          <p:cNvPr id="8" name="Picture 2">
            <a:extLst>
              <a:ext uri="{FF2B5EF4-FFF2-40B4-BE49-F238E27FC236}">
                <a16:creationId xmlns:a16="http://schemas.microsoft.com/office/drawing/2014/main" id="{4B63E49D-9789-E131-BF09-7EE07F0C18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1434" y="1450938"/>
            <a:ext cx="1152128" cy="1152128"/>
          </a:xfrm>
          <a:prstGeom prst="rect">
            <a:avLst/>
          </a:prstGeom>
        </p:spPr>
      </p:pic>
      <p:pic>
        <p:nvPicPr>
          <p:cNvPr id="9" name="Picture 3">
            <a:extLst>
              <a:ext uri="{FF2B5EF4-FFF2-40B4-BE49-F238E27FC236}">
                <a16:creationId xmlns:a16="http://schemas.microsoft.com/office/drawing/2014/main" id="{1F683A0F-B465-6D90-683A-40457FF33A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1080" y="1450937"/>
            <a:ext cx="1106281" cy="1106281"/>
          </a:xfrm>
          <a:prstGeom prst="rect">
            <a:avLst/>
          </a:prstGeom>
        </p:spPr>
      </p:pic>
      <p:pic>
        <p:nvPicPr>
          <p:cNvPr id="10" name="Picture 4">
            <a:extLst>
              <a:ext uri="{FF2B5EF4-FFF2-40B4-BE49-F238E27FC236}">
                <a16:creationId xmlns:a16="http://schemas.microsoft.com/office/drawing/2014/main" id="{3CFCE054-B019-764F-1A93-321091DF9D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49395" y="1466608"/>
            <a:ext cx="1152128" cy="1161729"/>
          </a:xfrm>
          <a:prstGeom prst="rect">
            <a:avLst/>
          </a:prstGeom>
        </p:spPr>
      </p:pic>
      <p:pic>
        <p:nvPicPr>
          <p:cNvPr id="12" name="Picture 5">
            <a:extLst>
              <a:ext uri="{FF2B5EF4-FFF2-40B4-BE49-F238E27FC236}">
                <a16:creationId xmlns:a16="http://schemas.microsoft.com/office/drawing/2014/main" id="{4980343E-EA79-FF53-3078-B530BCC79C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24002" y="2899514"/>
            <a:ext cx="1726993" cy="1196752"/>
          </a:xfrm>
          <a:prstGeom prst="rect">
            <a:avLst/>
          </a:prstGeom>
        </p:spPr>
      </p:pic>
      <p:pic>
        <p:nvPicPr>
          <p:cNvPr id="13" name="Graphic 7">
            <a:extLst>
              <a:ext uri="{FF2B5EF4-FFF2-40B4-BE49-F238E27FC236}">
                <a16:creationId xmlns:a16="http://schemas.microsoft.com/office/drawing/2014/main" id="{7C01324B-3992-A03F-632D-7D6E2303B30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96466" y="1345245"/>
            <a:ext cx="1435683" cy="1435683"/>
          </a:xfrm>
          <a:prstGeom prst="rect">
            <a:avLst/>
          </a:prstGeom>
        </p:spPr>
      </p:pic>
      <p:pic>
        <p:nvPicPr>
          <p:cNvPr id="14" name="Picture 8">
            <a:extLst>
              <a:ext uri="{FF2B5EF4-FFF2-40B4-BE49-F238E27FC236}">
                <a16:creationId xmlns:a16="http://schemas.microsoft.com/office/drawing/2014/main" id="{8A471487-763D-2D9D-4FE1-B81F483AE72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12254" y="3107001"/>
            <a:ext cx="2086876" cy="643997"/>
          </a:xfrm>
          <a:prstGeom prst="rect">
            <a:avLst/>
          </a:prstGeom>
        </p:spPr>
      </p:pic>
      <p:pic>
        <p:nvPicPr>
          <p:cNvPr id="15" name="Picture 9">
            <a:extLst>
              <a:ext uri="{FF2B5EF4-FFF2-40B4-BE49-F238E27FC236}">
                <a16:creationId xmlns:a16="http://schemas.microsoft.com/office/drawing/2014/main" id="{94A37B5C-CFC2-759E-C75B-A7DCBBC11F3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313538" y="2731711"/>
            <a:ext cx="2823843" cy="1800200"/>
          </a:xfrm>
          <a:prstGeom prst="rect">
            <a:avLst/>
          </a:prstGeom>
        </p:spPr>
      </p:pic>
      <p:pic>
        <p:nvPicPr>
          <p:cNvPr id="16" name="Picture 10">
            <a:extLst>
              <a:ext uri="{FF2B5EF4-FFF2-40B4-BE49-F238E27FC236}">
                <a16:creationId xmlns:a16="http://schemas.microsoft.com/office/drawing/2014/main" id="{04DBDB79-A533-3009-1B7F-C8A5B84B48C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381530" y="4700611"/>
            <a:ext cx="1465553" cy="945282"/>
          </a:xfrm>
          <a:prstGeom prst="rect">
            <a:avLst/>
          </a:prstGeom>
        </p:spPr>
      </p:pic>
      <p:pic>
        <p:nvPicPr>
          <p:cNvPr id="17" name="Picture 11">
            <a:extLst>
              <a:ext uri="{FF2B5EF4-FFF2-40B4-BE49-F238E27FC236}">
                <a16:creationId xmlns:a16="http://schemas.microsoft.com/office/drawing/2014/main" id="{20E6F868-4DC0-1FEE-A89C-EADCFD3D57C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997505" y="4608528"/>
            <a:ext cx="933429" cy="1129449"/>
          </a:xfrm>
          <a:prstGeom prst="rect">
            <a:avLst/>
          </a:prstGeom>
        </p:spPr>
      </p:pic>
      <p:pic>
        <p:nvPicPr>
          <p:cNvPr id="18" name="Picture 12">
            <a:extLst>
              <a:ext uri="{FF2B5EF4-FFF2-40B4-BE49-F238E27FC236}">
                <a16:creationId xmlns:a16="http://schemas.microsoft.com/office/drawing/2014/main" id="{A90093F5-4386-689E-14A8-6884197A2BE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33793" y="4894100"/>
            <a:ext cx="1983332" cy="771640"/>
          </a:xfrm>
          <a:prstGeom prst="rect">
            <a:avLst/>
          </a:prstGeom>
        </p:spPr>
      </p:pic>
      <p:pic>
        <p:nvPicPr>
          <p:cNvPr id="19" name="Picture 13">
            <a:extLst>
              <a:ext uri="{FF2B5EF4-FFF2-40B4-BE49-F238E27FC236}">
                <a16:creationId xmlns:a16="http://schemas.microsoft.com/office/drawing/2014/main" id="{1CAC7973-7109-5129-744C-E19CFA76737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463522" y="2953735"/>
            <a:ext cx="1368627" cy="1157858"/>
          </a:xfrm>
          <a:prstGeom prst="rect">
            <a:avLst/>
          </a:prstGeom>
        </p:spPr>
      </p:pic>
      <p:pic>
        <p:nvPicPr>
          <p:cNvPr id="20" name="Picture 14">
            <a:extLst>
              <a:ext uri="{FF2B5EF4-FFF2-40B4-BE49-F238E27FC236}">
                <a16:creationId xmlns:a16="http://schemas.microsoft.com/office/drawing/2014/main" id="{D795D1FB-663B-93CF-9FB6-3FBC87AEE58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89547" y="2952459"/>
            <a:ext cx="1152128" cy="1129448"/>
          </a:xfrm>
          <a:prstGeom prst="rect">
            <a:avLst/>
          </a:prstGeom>
        </p:spPr>
      </p:pic>
      <p:pic>
        <p:nvPicPr>
          <p:cNvPr id="21" name="Picture 15">
            <a:extLst>
              <a:ext uri="{FF2B5EF4-FFF2-40B4-BE49-F238E27FC236}">
                <a16:creationId xmlns:a16="http://schemas.microsoft.com/office/drawing/2014/main" id="{8955E311-748E-C07D-5718-587E37B36AB7}"/>
              </a:ext>
            </a:extLst>
          </p:cNvPr>
          <p:cNvPicPr>
            <a:picLocks noChangeAspect="1"/>
          </p:cNvPicPr>
          <p:nvPr/>
        </p:nvPicPr>
        <p:blipFill>
          <a:blip r:embed="rId17"/>
          <a:stretch>
            <a:fillRect/>
          </a:stretch>
        </p:blipFill>
        <p:spPr>
          <a:xfrm>
            <a:off x="1207839" y="4639491"/>
            <a:ext cx="890100" cy="1077021"/>
          </a:xfrm>
          <a:prstGeom prst="rect">
            <a:avLst/>
          </a:prstGeom>
        </p:spPr>
      </p:pic>
      <p:pic>
        <p:nvPicPr>
          <p:cNvPr id="22" name="Picture 16">
            <a:extLst>
              <a:ext uri="{FF2B5EF4-FFF2-40B4-BE49-F238E27FC236}">
                <a16:creationId xmlns:a16="http://schemas.microsoft.com/office/drawing/2014/main" id="{8115B63F-A2CB-D23F-BE7D-062ADA50F0AB}"/>
              </a:ext>
            </a:extLst>
          </p:cNvPr>
          <p:cNvPicPr>
            <a:picLocks noChangeAspect="1"/>
          </p:cNvPicPr>
          <p:nvPr/>
        </p:nvPicPr>
        <p:blipFill>
          <a:blip r:embed="rId18"/>
          <a:stretch>
            <a:fillRect/>
          </a:stretch>
        </p:blipFill>
        <p:spPr>
          <a:xfrm>
            <a:off x="3035623" y="4392714"/>
            <a:ext cx="1727200" cy="1651000"/>
          </a:xfrm>
          <a:prstGeom prst="rect">
            <a:avLst/>
          </a:prstGeom>
        </p:spPr>
      </p:pic>
    </p:spTree>
    <p:extLst>
      <p:ext uri="{BB962C8B-B14F-4D97-AF65-F5344CB8AC3E}">
        <p14:creationId xmlns:p14="http://schemas.microsoft.com/office/powerpoint/2010/main" val="2134310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6F56C-9857-6E24-25AE-686FE725D9B2}"/>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1E26967B-B6A3-4570-C9D8-022B1B6194B9}"/>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6A23B9E7-526E-F25A-5DC0-539F20F80150}"/>
              </a:ext>
            </a:extLst>
          </p:cNvPr>
          <p:cNvSpPr>
            <a:spLocks noGrp="1"/>
          </p:cNvSpPr>
          <p:nvPr>
            <p:ph type="sldNum" sz="quarter" idx="12"/>
          </p:nvPr>
        </p:nvSpPr>
        <p:spPr/>
        <p:txBody>
          <a:bodyPr/>
          <a:lstStyle/>
          <a:p>
            <a:fld id="{345D60D9-5372-5F40-9443-0F9AE5BDC3C8}" type="slidenum">
              <a:rPr lang="en-US" smtClean="0"/>
              <a:pPr/>
              <a:t>39</a:t>
            </a:fld>
            <a:endParaRPr lang="en-US" dirty="0"/>
          </a:p>
        </p:txBody>
      </p:sp>
      <p:sp>
        <p:nvSpPr>
          <p:cNvPr id="11" name="ZoneTexte 10">
            <a:extLst>
              <a:ext uri="{FF2B5EF4-FFF2-40B4-BE49-F238E27FC236}">
                <a16:creationId xmlns:a16="http://schemas.microsoft.com/office/drawing/2014/main" id="{85BB5D47-0167-220F-366E-A7077A03F3FB}"/>
              </a:ext>
            </a:extLst>
          </p:cNvPr>
          <p:cNvSpPr txBox="1"/>
          <p:nvPr/>
        </p:nvSpPr>
        <p:spPr>
          <a:xfrm>
            <a:off x="487823" y="1765670"/>
            <a:ext cx="11409406" cy="523220"/>
          </a:xfrm>
          <a:prstGeom prst="rect">
            <a:avLst/>
          </a:prstGeom>
          <a:noFill/>
        </p:spPr>
        <p:txBody>
          <a:bodyPr wrap="square">
            <a:spAutoFit/>
          </a:bodyPr>
          <a:lstStyle/>
          <a:p>
            <a:endParaRPr lang="fr-FR" sz="1000" dirty="0"/>
          </a:p>
          <a:p>
            <a:endParaRPr lang="fr-FR" dirty="0"/>
          </a:p>
        </p:txBody>
      </p:sp>
      <p:sp>
        <p:nvSpPr>
          <p:cNvPr id="2" name="Content Placeholder 5">
            <a:extLst>
              <a:ext uri="{FF2B5EF4-FFF2-40B4-BE49-F238E27FC236}">
                <a16:creationId xmlns:a16="http://schemas.microsoft.com/office/drawing/2014/main" id="{61DDC1D1-F2FD-50AB-1706-E506C449C7D6}"/>
              </a:ext>
            </a:extLst>
          </p:cNvPr>
          <p:cNvSpPr txBox="1">
            <a:spLocks/>
          </p:cNvSpPr>
          <p:nvPr/>
        </p:nvSpPr>
        <p:spPr>
          <a:xfrm>
            <a:off x="4619262" y="348546"/>
            <a:ext cx="7572738" cy="6440557"/>
          </a:xfrm>
          <a:prstGeom prst="rect">
            <a:avLst/>
          </a:prstGeom>
        </p:spPr>
        <p:txBody>
          <a:bodyPr>
            <a:norm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Application</a:t>
            </a:r>
          </a:p>
          <a:p>
            <a:pPr>
              <a:lnSpc>
                <a:spcPct val="120000"/>
              </a:lnSpc>
            </a:pPr>
            <a:r>
              <a:rPr lang="en-US" dirty="0"/>
              <a:t>MySQL Enterprise Edition </a:t>
            </a:r>
            <a:r>
              <a:rPr lang="en-US" dirty="0" err="1"/>
              <a:t>alimente</a:t>
            </a:r>
            <a:r>
              <a:rPr lang="en-US" dirty="0"/>
              <a:t> le plus grand </a:t>
            </a:r>
            <a:r>
              <a:rPr lang="en-US" dirty="0" err="1"/>
              <a:t>système</a:t>
            </a:r>
            <a:r>
              <a:rPr lang="en-US" dirty="0"/>
              <a:t> </a:t>
            </a:r>
            <a:r>
              <a:rPr lang="en-US" dirty="0" err="1"/>
              <a:t>gouvernemental</a:t>
            </a:r>
            <a:r>
              <a:rPr lang="en-US" dirty="0"/>
              <a:t> </a:t>
            </a:r>
            <a:r>
              <a:rPr lang="en-US" dirty="0" err="1"/>
              <a:t>d'identité</a:t>
            </a:r>
            <a:r>
              <a:rPr lang="en-US" dirty="0"/>
              <a:t> </a:t>
            </a:r>
            <a:r>
              <a:rPr lang="en-US" dirty="0" err="1"/>
              <a:t>biométrique</a:t>
            </a:r>
            <a:r>
              <a:rPr lang="en-US" dirty="0"/>
              <a:t> au monde, servant plus de 1 milliard de </a:t>
            </a:r>
            <a:r>
              <a:rPr lang="en-US" dirty="0" err="1"/>
              <a:t>citoyens</a:t>
            </a:r>
            <a:r>
              <a:rPr lang="en-US" dirty="0"/>
              <a:t>.</a:t>
            </a:r>
          </a:p>
          <a:p>
            <a:pPr>
              <a:lnSpc>
                <a:spcPct val="120000"/>
              </a:lnSpc>
            </a:pPr>
            <a:endParaRPr lang="en-US" sz="2000" dirty="0"/>
          </a:p>
          <a:p>
            <a:r>
              <a:rPr lang="en-US" sz="2000" b="1" dirty="0" err="1"/>
              <a:t>Avantage</a:t>
            </a:r>
            <a:endParaRPr lang="en-US" sz="2000" b="1" dirty="0"/>
          </a:p>
          <a:p>
            <a:pPr marL="285750" indent="-285750">
              <a:lnSpc>
                <a:spcPct val="120000"/>
              </a:lnSpc>
              <a:buFont typeface="Arial" panose="020B0604020202020204" pitchFamily="34" charset="0"/>
              <a:buChar char="•"/>
            </a:pPr>
            <a:r>
              <a:rPr lang="en-US" dirty="0" err="1"/>
              <a:t>Authentification</a:t>
            </a:r>
            <a:r>
              <a:rPr lang="en-US" dirty="0"/>
              <a:t> </a:t>
            </a:r>
            <a:r>
              <a:rPr lang="en-US" dirty="0" err="1"/>
              <a:t>d'identité</a:t>
            </a:r>
            <a:r>
              <a:rPr lang="en-US" dirty="0"/>
              <a:t> </a:t>
            </a:r>
            <a:r>
              <a:rPr lang="en-US" dirty="0" err="1"/>
              <a:t>en</a:t>
            </a:r>
            <a:r>
              <a:rPr lang="en-US" dirty="0"/>
              <a:t> temps </a:t>
            </a:r>
            <a:r>
              <a:rPr lang="en-US" dirty="0" err="1"/>
              <a:t>réel</a:t>
            </a:r>
            <a:endParaRPr lang="en-US" dirty="0"/>
          </a:p>
          <a:p>
            <a:pPr marL="285750" indent="-285750">
              <a:lnSpc>
                <a:spcPct val="120000"/>
              </a:lnSpc>
              <a:buFont typeface="Arial" panose="020B0604020202020204" pitchFamily="34" charset="0"/>
              <a:buChar char="•"/>
            </a:pPr>
            <a:r>
              <a:rPr lang="en-US" dirty="0"/>
              <a:t>Processus </a:t>
            </a:r>
            <a:r>
              <a:rPr lang="en-US" dirty="0" err="1"/>
              <a:t>simplifié</a:t>
            </a:r>
            <a:r>
              <a:rPr lang="en-US" dirty="0"/>
              <a:t> de </a:t>
            </a:r>
            <a:r>
              <a:rPr lang="en-US" dirty="0" err="1"/>
              <a:t>connaissance</a:t>
            </a:r>
            <a:r>
              <a:rPr lang="en-US" dirty="0"/>
              <a:t> client (KYC)</a:t>
            </a:r>
          </a:p>
          <a:p>
            <a:pPr marL="285750" indent="-285750">
              <a:lnSpc>
                <a:spcPct val="120000"/>
              </a:lnSpc>
              <a:buFont typeface="Arial" panose="020B0604020202020204" pitchFamily="34" charset="0"/>
              <a:buChar char="•"/>
            </a:pPr>
            <a:r>
              <a:rPr lang="en-US" dirty="0"/>
              <a:t>Acquisition de </a:t>
            </a:r>
            <a:r>
              <a:rPr lang="en-US" dirty="0" err="1"/>
              <a:t>passeports</a:t>
            </a:r>
            <a:endParaRPr lang="en-US" dirty="0"/>
          </a:p>
          <a:p>
            <a:pPr marL="285750" indent="-285750">
              <a:lnSpc>
                <a:spcPct val="120000"/>
              </a:lnSpc>
              <a:buFont typeface="Arial" panose="020B0604020202020204" pitchFamily="34" charset="0"/>
              <a:buChar char="•"/>
            </a:pPr>
            <a:r>
              <a:rPr lang="en-US" dirty="0" err="1"/>
              <a:t>Ouverture</a:t>
            </a:r>
            <a:r>
              <a:rPr lang="en-US" dirty="0"/>
              <a:t> de </a:t>
            </a:r>
            <a:r>
              <a:rPr lang="en-US" dirty="0" err="1"/>
              <a:t>compte</a:t>
            </a:r>
            <a:r>
              <a:rPr lang="en-US" dirty="0"/>
              <a:t> </a:t>
            </a:r>
            <a:r>
              <a:rPr lang="en-US" dirty="0" err="1"/>
              <a:t>bancaire</a:t>
            </a:r>
            <a:endParaRPr lang="en-US" dirty="0"/>
          </a:p>
          <a:p>
            <a:pPr marL="285750" indent="-285750">
              <a:lnSpc>
                <a:spcPct val="120000"/>
              </a:lnSpc>
              <a:buFont typeface="Arial" panose="020B0604020202020204" pitchFamily="34" charset="0"/>
              <a:buChar char="•"/>
            </a:pPr>
            <a:r>
              <a:rPr lang="en-US" dirty="0" err="1"/>
              <a:t>Retraite</a:t>
            </a:r>
            <a:r>
              <a:rPr lang="en-US" dirty="0"/>
              <a:t> / </a:t>
            </a:r>
            <a:r>
              <a:rPr lang="en-US" dirty="0" err="1"/>
              <a:t>Sécurité</a:t>
            </a:r>
            <a:r>
              <a:rPr lang="en-US" dirty="0"/>
              <a:t> social </a:t>
            </a:r>
          </a:p>
          <a:p>
            <a:pPr marL="285750" indent="-285750">
              <a:lnSpc>
                <a:spcPct val="120000"/>
              </a:lnSpc>
              <a:buFont typeface="Arial" panose="020B0604020202020204" pitchFamily="34" charset="0"/>
              <a:buChar char="•"/>
            </a:pPr>
            <a:r>
              <a:rPr lang="en-US" dirty="0"/>
              <a:t>Services </a:t>
            </a:r>
            <a:r>
              <a:rPr lang="en-US" dirty="0" err="1"/>
              <a:t>gouvernementaux</a:t>
            </a:r>
            <a:endParaRPr lang="en-US" b="1" dirty="0"/>
          </a:p>
          <a:p>
            <a:pPr>
              <a:lnSpc>
                <a:spcPct val="120000"/>
              </a:lnSpc>
            </a:pPr>
            <a:endParaRPr lang="en-US" i="1" dirty="0"/>
          </a:p>
          <a:p>
            <a:pPr>
              <a:lnSpc>
                <a:spcPct val="120000"/>
              </a:lnSpc>
            </a:pPr>
            <a:r>
              <a:rPr lang="en-US" i="1" dirty="0" err="1"/>
              <a:t>L'application</a:t>
            </a:r>
            <a:r>
              <a:rPr lang="en-US" i="1" dirty="0"/>
              <a:t> de base de données </a:t>
            </a:r>
            <a:r>
              <a:rPr lang="en-US" i="1" dirty="0" err="1"/>
              <a:t>gère</a:t>
            </a:r>
            <a:r>
              <a:rPr lang="en-US" i="1" dirty="0"/>
              <a:t> </a:t>
            </a:r>
            <a:r>
              <a:rPr lang="en-US" i="1" dirty="0" err="1"/>
              <a:t>d'énormes</a:t>
            </a:r>
            <a:r>
              <a:rPr lang="en-US" i="1" dirty="0"/>
              <a:t> volumes de données et </a:t>
            </a:r>
            <a:r>
              <a:rPr lang="en-US" i="1" dirty="0" err="1"/>
              <a:t>s'adapte</a:t>
            </a:r>
            <a:r>
              <a:rPr lang="en-US" i="1" dirty="0"/>
              <a:t> à plus d'un milliard de </a:t>
            </a:r>
            <a:r>
              <a:rPr lang="en-US" i="1" dirty="0" err="1"/>
              <a:t>citoyens</a:t>
            </a:r>
            <a:r>
              <a:rPr lang="en-US" i="1" dirty="0"/>
              <a:t>. Une </a:t>
            </a:r>
            <a:r>
              <a:rPr lang="en-US" i="1" dirty="0" err="1"/>
              <a:t>sécurité</a:t>
            </a:r>
            <a:r>
              <a:rPr lang="en-US" i="1" dirty="0"/>
              <a:t> </a:t>
            </a:r>
            <a:r>
              <a:rPr lang="en-US" i="1" dirty="0" err="1"/>
              <a:t>avancée</a:t>
            </a:r>
            <a:r>
              <a:rPr lang="en-US" i="1" dirty="0"/>
              <a:t> </a:t>
            </a:r>
            <a:r>
              <a:rPr lang="en-US" i="1" dirty="0" err="1"/>
              <a:t>protège</a:t>
            </a:r>
            <a:r>
              <a:rPr lang="en-US" i="1" dirty="0"/>
              <a:t> les </a:t>
            </a:r>
            <a:r>
              <a:rPr lang="en-US" i="1" dirty="0" err="1"/>
              <a:t>informations</a:t>
            </a:r>
            <a:r>
              <a:rPr lang="en-US" i="1" dirty="0"/>
              <a:t> </a:t>
            </a:r>
            <a:r>
              <a:rPr lang="en-US" i="1" dirty="0" err="1"/>
              <a:t>personnellement</a:t>
            </a:r>
            <a:r>
              <a:rPr lang="en-US" i="1" dirty="0"/>
              <a:t> </a:t>
            </a:r>
            <a:r>
              <a:rPr lang="en-US" i="1" dirty="0" err="1"/>
              <a:t>identifiables</a:t>
            </a:r>
            <a:r>
              <a:rPr lang="en-US" i="1" dirty="0"/>
              <a:t>. (PII).</a:t>
            </a:r>
          </a:p>
          <a:p>
            <a:pPr>
              <a:lnSpc>
                <a:spcPct val="120000"/>
              </a:lnSpc>
            </a:pPr>
            <a:endParaRPr lang="en-US" sz="2400" i="1" dirty="0"/>
          </a:p>
        </p:txBody>
      </p:sp>
      <p:sp>
        <p:nvSpPr>
          <p:cNvPr id="8" name="TextBox 9">
            <a:extLst>
              <a:ext uri="{FF2B5EF4-FFF2-40B4-BE49-F238E27FC236}">
                <a16:creationId xmlns:a16="http://schemas.microsoft.com/office/drawing/2014/main" id="{1FA9E110-1086-D91D-D000-AD349CF02067}"/>
              </a:ext>
            </a:extLst>
          </p:cNvPr>
          <p:cNvSpPr txBox="1"/>
          <p:nvPr/>
        </p:nvSpPr>
        <p:spPr>
          <a:xfrm>
            <a:off x="179446" y="1737140"/>
            <a:ext cx="4531112" cy="338554"/>
          </a:xfrm>
          <a:prstGeom prst="rect">
            <a:avLst/>
          </a:prstGeom>
          <a:noFill/>
        </p:spPr>
        <p:txBody>
          <a:bodyPr wrap="none" rtlCol="0">
            <a:spAutoFit/>
          </a:bodyPr>
          <a:lstStyle/>
          <a:p>
            <a:r>
              <a:rPr lang="en-US" sz="1600" b="1" dirty="0" err="1"/>
              <a:t>Plateforme</a:t>
            </a:r>
            <a:r>
              <a:rPr lang="en-US" sz="1600" b="1" dirty="0"/>
              <a:t> Nationale </a:t>
            </a:r>
            <a:r>
              <a:rPr lang="en-US" sz="1600" b="1" dirty="0" err="1"/>
              <a:t>d'Identité</a:t>
            </a:r>
            <a:r>
              <a:rPr lang="en-US" sz="1600" b="1" dirty="0"/>
              <a:t> </a:t>
            </a:r>
            <a:r>
              <a:rPr lang="en-US" sz="1600" b="1" dirty="0" err="1"/>
              <a:t>Biométrique</a:t>
            </a:r>
            <a:endParaRPr lang="en-US" sz="1600" b="1" dirty="0"/>
          </a:p>
        </p:txBody>
      </p:sp>
      <p:pic>
        <p:nvPicPr>
          <p:cNvPr id="9" name="Picture 8">
            <a:extLst>
              <a:ext uri="{FF2B5EF4-FFF2-40B4-BE49-F238E27FC236}">
                <a16:creationId xmlns:a16="http://schemas.microsoft.com/office/drawing/2014/main" id="{C07157ED-EC1B-FA48-AAE9-22325B2E9C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866" y="2137361"/>
            <a:ext cx="3787750" cy="2275070"/>
          </a:xfrm>
          <a:prstGeom prst="rect">
            <a:avLst/>
          </a:prstGeom>
        </p:spPr>
      </p:pic>
    </p:spTree>
    <p:extLst>
      <p:ext uri="{BB962C8B-B14F-4D97-AF65-F5344CB8AC3E}">
        <p14:creationId xmlns:p14="http://schemas.microsoft.com/office/powerpoint/2010/main" val="4186989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F37B2-1594-4664-B5C7-336B2EEDB0BE}"/>
              </a:ext>
            </a:extLst>
          </p:cNvPr>
          <p:cNvSpPr>
            <a:spLocks noGrp="1"/>
          </p:cNvSpPr>
          <p:nvPr>
            <p:ph type="title"/>
          </p:nvPr>
        </p:nvSpPr>
        <p:spPr/>
        <p:txBody>
          <a:bodyPr/>
          <a:lstStyle/>
          <a:p>
            <a:r>
              <a:rPr lang="en-US" dirty="0"/>
              <a:t>Agenda</a:t>
            </a:r>
          </a:p>
        </p:txBody>
      </p:sp>
      <p:sp>
        <p:nvSpPr>
          <p:cNvPr id="6" name="Footer Placeholder 5">
            <a:extLst>
              <a:ext uri="{FF2B5EF4-FFF2-40B4-BE49-F238E27FC236}">
                <a16:creationId xmlns:a16="http://schemas.microsoft.com/office/drawing/2014/main" id="{A45C7805-1919-4077-848A-FBF1906B8C06}"/>
              </a:ext>
            </a:extLst>
          </p:cNvPr>
          <p:cNvSpPr>
            <a:spLocks noGrp="1"/>
          </p:cNvSpPr>
          <p:nvPr>
            <p:ph type="ftr" sz="quarter" idx="46"/>
          </p:nvPr>
        </p:nvSpPr>
        <p:spPr/>
        <p:txBody>
          <a:bodyPr/>
          <a:lstStyle/>
          <a:p>
            <a:r>
              <a:rPr lang="en-US" dirty="0"/>
              <a:t>Copyright © 2025 Oracle </a:t>
            </a:r>
          </a:p>
        </p:txBody>
      </p:sp>
      <p:sp>
        <p:nvSpPr>
          <p:cNvPr id="5" name="Slide Number Placeholder 4">
            <a:extLst>
              <a:ext uri="{FF2B5EF4-FFF2-40B4-BE49-F238E27FC236}">
                <a16:creationId xmlns:a16="http://schemas.microsoft.com/office/drawing/2014/main" id="{F62CE91A-86D9-495B-8957-BE671F2FF739}"/>
              </a:ext>
            </a:extLst>
          </p:cNvPr>
          <p:cNvSpPr>
            <a:spLocks noGrp="1"/>
          </p:cNvSpPr>
          <p:nvPr>
            <p:ph type="sldNum" sz="quarter" idx="47"/>
          </p:nvPr>
        </p:nvSpPr>
        <p:spPr/>
        <p:txBody>
          <a:bodyPr/>
          <a:lstStyle/>
          <a:p>
            <a:fld id="{345D60D9-5372-5F40-9443-0F9AE5BDC3C8}" type="slidenum">
              <a:rPr lang="en-US" smtClean="0"/>
              <a:pPr/>
              <a:t>4</a:t>
            </a:fld>
            <a:endParaRPr lang="en-US" dirty="0"/>
          </a:p>
        </p:txBody>
      </p:sp>
      <p:pic>
        <p:nvPicPr>
          <p:cNvPr id="8" name="Picture Placeholder 84">
            <a:extLst>
              <a:ext uri="{FF2B5EF4-FFF2-40B4-BE49-F238E27FC236}">
                <a16:creationId xmlns:a16="http://schemas.microsoft.com/office/drawing/2014/main" id="{A2A08868-72DB-0AD6-BC06-780BC5033C91}"/>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5" r="85"/>
          <a:stretch/>
        </p:blipFill>
        <p:spPr>
          <a:xfrm>
            <a:off x="10435620" y="3476901"/>
            <a:ext cx="929788" cy="929788"/>
          </a:xfrm>
          <a:prstGeom prst="rect">
            <a:avLst/>
          </a:prstGeom>
        </p:spPr>
      </p:pic>
      <p:pic>
        <p:nvPicPr>
          <p:cNvPr id="10" name="Picture Placeholder 84">
            <a:extLst>
              <a:ext uri="{FF2B5EF4-FFF2-40B4-BE49-F238E27FC236}">
                <a16:creationId xmlns:a16="http://schemas.microsoft.com/office/drawing/2014/main" id="{CFE7CF03-AF20-794E-C9C9-162F5A086F22}"/>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5" r="85"/>
          <a:stretch/>
        </p:blipFill>
        <p:spPr>
          <a:xfrm>
            <a:off x="5943350" y="3012007"/>
            <a:ext cx="929788" cy="929788"/>
          </a:xfrm>
          <a:prstGeom prst="rect">
            <a:avLst/>
          </a:prstGeom>
        </p:spPr>
      </p:pic>
      <p:sp>
        <p:nvSpPr>
          <p:cNvPr id="22" name="Content Placeholder 2">
            <a:extLst>
              <a:ext uri="{FF2B5EF4-FFF2-40B4-BE49-F238E27FC236}">
                <a16:creationId xmlns:a16="http://schemas.microsoft.com/office/drawing/2014/main" id="{1795EF5E-451E-EF3C-C3FA-107DFB19841F}"/>
              </a:ext>
            </a:extLst>
          </p:cNvPr>
          <p:cNvSpPr txBox="1">
            <a:spLocks/>
          </p:cNvSpPr>
          <p:nvPr/>
        </p:nvSpPr>
        <p:spPr>
          <a:xfrm>
            <a:off x="885635" y="2100407"/>
            <a:ext cx="5160187" cy="365126"/>
          </a:xfrm>
          <a:prstGeom prst="rect">
            <a:avLst/>
          </a:prstGeom>
          <a:noFill/>
        </p:spPr>
        <p:txBody>
          <a:bodyPr vert="horz" lIns="0" tIns="0" rIns="0" bIns="0" rtlCol="0">
            <a:noAutofit/>
          </a:bodyPr>
          <a:lstStyle>
            <a:lvl1pPr marL="0" marR="0" indent="-365760" algn="l" defTabSz="914400" rtl="0" eaLnBrk="1" fontAlgn="auto" latinLnBrk="0" hangingPunct="1">
              <a:lnSpc>
                <a:spcPct val="95000"/>
              </a:lnSpc>
              <a:spcBef>
                <a:spcPts val="600"/>
              </a:spcBef>
              <a:spcAft>
                <a:spcPts val="0"/>
              </a:spcAft>
              <a:buClr>
                <a:schemeClr val="accent6"/>
              </a:buClr>
              <a:buSzTx/>
              <a:buFont typeface="+mj-lt"/>
              <a:buAutoNum type="arabicPeriod"/>
              <a:tabLst/>
              <a:defRPr lang="en-US" sz="1800" b="0" i="0" kern="1200" dirty="0">
                <a:solidFill>
                  <a:schemeClr val="bg1"/>
                </a:solidFill>
                <a:latin typeface="+mn-lt"/>
                <a:ea typeface="+mn-ea"/>
                <a:cs typeface="Oracle Sans Tab" panose="020B0503020204020204" pitchFamily="34" charset="0"/>
              </a:defRPr>
            </a:lvl1pPr>
            <a:lvl2pPr marL="54864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lang="en-US" sz="1800" b="0" i="0" kern="1200" dirty="0">
                <a:solidFill>
                  <a:schemeClr val="bg1"/>
                </a:solidFill>
                <a:latin typeface="+mn-lt"/>
                <a:ea typeface="+mn-ea"/>
                <a:cs typeface="Oracle Sans Tab" panose="020B0503020204020204" pitchFamily="34" charset="0"/>
              </a:defRPr>
            </a:lvl2pPr>
            <a:lvl3pPr marL="73152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lang="en-US" sz="1600" kern="1200" dirty="0">
                <a:solidFill>
                  <a:schemeClr val="bg1"/>
                </a:solidFill>
                <a:latin typeface="Oracle Sans Tab Light" panose="020B0403020204020204" pitchFamily="34" charset="0"/>
                <a:ea typeface="+mn-ea"/>
                <a:cs typeface="Oracle Sans Tab Light" panose="020B0403020204020204" pitchFamily="34" charset="0"/>
              </a:defRPr>
            </a:lvl3pPr>
            <a:lvl4pPr marL="91440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lang="en-US" sz="1400" kern="1200" dirty="0">
                <a:solidFill>
                  <a:schemeClr val="bg1"/>
                </a:solidFill>
                <a:latin typeface="Oracle Sans Tab Light" panose="020B0403020204020204" pitchFamily="34" charset="0"/>
                <a:ea typeface="+mn-ea"/>
                <a:cs typeface="Oracle Sans Tab Light" panose="020B0403020204020204" pitchFamily="34" charset="0"/>
              </a:defRPr>
            </a:lvl4pPr>
            <a:lvl5pPr marL="1097280" marR="0" indent="-182880" algn="l" defTabSz="914400" rtl="0" eaLnBrk="1" fontAlgn="auto" latinLnBrk="0" hangingPunct="1">
              <a:lnSpc>
                <a:spcPct val="95000"/>
              </a:lnSpc>
              <a:spcBef>
                <a:spcPts val="400"/>
              </a:spcBef>
              <a:spcAft>
                <a:spcPts val="0"/>
              </a:spcAft>
              <a:buClrTx/>
              <a:buSzTx/>
              <a:buFont typeface="System Font Regular"/>
              <a:buChar char="•"/>
              <a:tabLst/>
              <a:defRPr lang="en-US" sz="1200" kern="1200" dirty="0">
                <a:solidFill>
                  <a:schemeClr val="bg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fr-CH" dirty="0"/>
              <a:t>  👉   Renforcer la cybersécurité gouvernementale</a:t>
            </a:r>
          </a:p>
          <a:p>
            <a:pPr indent="0">
              <a:buNone/>
            </a:pPr>
            <a:endParaRPr lang="fr-CH" dirty="0"/>
          </a:p>
          <a:p>
            <a:pPr indent="0">
              <a:buNone/>
            </a:pPr>
            <a:endParaRPr lang="fr-CH" dirty="0"/>
          </a:p>
          <a:p>
            <a:pPr indent="0">
              <a:buNone/>
            </a:pPr>
            <a:endParaRPr lang="fr-CH" dirty="0"/>
          </a:p>
        </p:txBody>
      </p:sp>
      <p:sp>
        <p:nvSpPr>
          <p:cNvPr id="14" name="Content Placeholder 2">
            <a:extLst>
              <a:ext uri="{FF2B5EF4-FFF2-40B4-BE49-F238E27FC236}">
                <a16:creationId xmlns:a16="http://schemas.microsoft.com/office/drawing/2014/main" id="{21C63E4D-DB02-9B2D-39A2-26FB44F7F623}"/>
              </a:ext>
            </a:extLst>
          </p:cNvPr>
          <p:cNvSpPr txBox="1">
            <a:spLocks/>
          </p:cNvSpPr>
          <p:nvPr/>
        </p:nvSpPr>
        <p:spPr>
          <a:xfrm>
            <a:off x="848564" y="1746134"/>
            <a:ext cx="5745379" cy="365126"/>
          </a:xfrm>
          <a:prstGeom prst="rect">
            <a:avLst/>
          </a:prstGeom>
          <a:noFill/>
        </p:spPr>
        <p:txBody>
          <a:bodyPr vert="horz" lIns="0" tIns="0" rIns="0" bIns="0" rtlCol="0">
            <a:noAutofit/>
          </a:bodyPr>
          <a:lstStyle>
            <a:lvl1pPr marL="0" marR="0" indent="-365760" algn="l" defTabSz="914400" rtl="0" eaLnBrk="1" fontAlgn="auto" latinLnBrk="0" hangingPunct="1">
              <a:lnSpc>
                <a:spcPct val="95000"/>
              </a:lnSpc>
              <a:spcBef>
                <a:spcPts val="600"/>
              </a:spcBef>
              <a:spcAft>
                <a:spcPts val="0"/>
              </a:spcAft>
              <a:buClr>
                <a:schemeClr val="accent6"/>
              </a:buClr>
              <a:buSzTx/>
              <a:buFont typeface="+mj-lt"/>
              <a:buAutoNum type="arabicPeriod"/>
              <a:tabLst/>
              <a:defRPr lang="en-US" sz="1800" b="0" i="0" kern="1200" dirty="0">
                <a:solidFill>
                  <a:schemeClr val="bg1"/>
                </a:solidFill>
                <a:latin typeface="+mn-lt"/>
                <a:ea typeface="+mn-ea"/>
                <a:cs typeface="Oracle Sans Tab" panose="020B0503020204020204" pitchFamily="34" charset="0"/>
              </a:defRPr>
            </a:lvl1pPr>
            <a:lvl2pPr marL="54864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lang="en-US" sz="1800" b="0" i="0" kern="1200" dirty="0">
                <a:solidFill>
                  <a:schemeClr val="bg1"/>
                </a:solidFill>
                <a:latin typeface="+mn-lt"/>
                <a:ea typeface="+mn-ea"/>
                <a:cs typeface="Oracle Sans Tab" panose="020B0503020204020204" pitchFamily="34" charset="0"/>
              </a:defRPr>
            </a:lvl2pPr>
            <a:lvl3pPr marL="73152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lang="en-US" sz="1600" kern="1200" dirty="0">
                <a:solidFill>
                  <a:schemeClr val="bg1"/>
                </a:solidFill>
                <a:latin typeface="Oracle Sans Tab Light" panose="020B0403020204020204" pitchFamily="34" charset="0"/>
                <a:ea typeface="+mn-ea"/>
                <a:cs typeface="Oracle Sans Tab Light" panose="020B0403020204020204" pitchFamily="34" charset="0"/>
              </a:defRPr>
            </a:lvl3pPr>
            <a:lvl4pPr marL="91440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lang="en-US" sz="1400" kern="1200" dirty="0">
                <a:solidFill>
                  <a:schemeClr val="bg1"/>
                </a:solidFill>
                <a:latin typeface="Oracle Sans Tab Light" panose="020B0403020204020204" pitchFamily="34" charset="0"/>
                <a:ea typeface="+mn-ea"/>
                <a:cs typeface="Oracle Sans Tab Light" panose="020B0403020204020204" pitchFamily="34" charset="0"/>
              </a:defRPr>
            </a:lvl4pPr>
            <a:lvl5pPr marL="1097280" marR="0" indent="-182880" algn="l" defTabSz="914400" rtl="0" eaLnBrk="1" fontAlgn="auto" latinLnBrk="0" hangingPunct="1">
              <a:lnSpc>
                <a:spcPct val="95000"/>
              </a:lnSpc>
              <a:spcBef>
                <a:spcPts val="400"/>
              </a:spcBef>
              <a:spcAft>
                <a:spcPts val="0"/>
              </a:spcAft>
              <a:buClrTx/>
              <a:buSzTx/>
              <a:buFont typeface="System Font Regular"/>
              <a:buChar char="•"/>
              <a:tabLst/>
              <a:defRPr lang="en-US" sz="1200" kern="1200" dirty="0">
                <a:solidFill>
                  <a:schemeClr val="bg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fr-CH" dirty="0"/>
              <a:t>   👉  Défis de sécurité pour l’IT gouvernementale</a:t>
            </a:r>
          </a:p>
          <a:p>
            <a:pPr indent="0">
              <a:buNone/>
            </a:pPr>
            <a:endParaRPr lang="fr-CH" dirty="0"/>
          </a:p>
        </p:txBody>
      </p:sp>
      <p:sp>
        <p:nvSpPr>
          <p:cNvPr id="4" name="Content Placeholder 2">
            <a:extLst>
              <a:ext uri="{FF2B5EF4-FFF2-40B4-BE49-F238E27FC236}">
                <a16:creationId xmlns:a16="http://schemas.microsoft.com/office/drawing/2014/main" id="{A39DEB79-C2FC-694E-9819-6572A57E1E13}"/>
              </a:ext>
            </a:extLst>
          </p:cNvPr>
          <p:cNvSpPr txBox="1">
            <a:spLocks/>
          </p:cNvSpPr>
          <p:nvPr/>
        </p:nvSpPr>
        <p:spPr>
          <a:xfrm>
            <a:off x="873079" y="2465533"/>
            <a:ext cx="5160187" cy="346767"/>
          </a:xfrm>
          <a:prstGeom prst="rect">
            <a:avLst/>
          </a:prstGeom>
          <a:noFill/>
        </p:spPr>
        <p:txBody>
          <a:bodyPr vert="horz" lIns="0" tIns="0" rIns="0" bIns="0" rtlCol="0">
            <a:noAutofit/>
          </a:bodyPr>
          <a:lstStyle>
            <a:lvl1pPr marL="0" marR="0" indent="-365760" algn="l" defTabSz="914400" rtl="0" eaLnBrk="1" fontAlgn="auto" latinLnBrk="0" hangingPunct="1">
              <a:lnSpc>
                <a:spcPct val="95000"/>
              </a:lnSpc>
              <a:spcBef>
                <a:spcPts val="600"/>
              </a:spcBef>
              <a:spcAft>
                <a:spcPts val="0"/>
              </a:spcAft>
              <a:buClr>
                <a:schemeClr val="accent6"/>
              </a:buClr>
              <a:buSzTx/>
              <a:buFont typeface="+mj-lt"/>
              <a:buAutoNum type="arabicPeriod"/>
              <a:tabLst/>
              <a:defRPr lang="en-US" sz="1800" b="0" i="0" kern="1200" dirty="0">
                <a:solidFill>
                  <a:schemeClr val="bg1"/>
                </a:solidFill>
                <a:latin typeface="+mn-lt"/>
                <a:ea typeface="+mn-ea"/>
                <a:cs typeface="Oracle Sans Tab" panose="020B0503020204020204" pitchFamily="34" charset="0"/>
              </a:defRPr>
            </a:lvl1pPr>
            <a:lvl2pPr marL="54864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lang="en-US" sz="1800" b="0" i="0" kern="1200" dirty="0">
                <a:solidFill>
                  <a:schemeClr val="bg1"/>
                </a:solidFill>
                <a:latin typeface="+mn-lt"/>
                <a:ea typeface="+mn-ea"/>
                <a:cs typeface="Oracle Sans Tab" panose="020B0503020204020204" pitchFamily="34" charset="0"/>
              </a:defRPr>
            </a:lvl2pPr>
            <a:lvl3pPr marL="73152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lang="en-US" sz="1600" kern="1200" dirty="0">
                <a:solidFill>
                  <a:schemeClr val="bg1"/>
                </a:solidFill>
                <a:latin typeface="Oracle Sans Tab Light" panose="020B0403020204020204" pitchFamily="34" charset="0"/>
                <a:ea typeface="+mn-ea"/>
                <a:cs typeface="Oracle Sans Tab Light" panose="020B0403020204020204" pitchFamily="34" charset="0"/>
              </a:defRPr>
            </a:lvl3pPr>
            <a:lvl4pPr marL="91440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lang="en-US" sz="1400" kern="1200" dirty="0">
                <a:solidFill>
                  <a:schemeClr val="bg1"/>
                </a:solidFill>
                <a:latin typeface="Oracle Sans Tab Light" panose="020B0403020204020204" pitchFamily="34" charset="0"/>
                <a:ea typeface="+mn-ea"/>
                <a:cs typeface="Oracle Sans Tab Light" panose="020B0403020204020204" pitchFamily="34" charset="0"/>
              </a:defRPr>
            </a:lvl4pPr>
            <a:lvl5pPr marL="1097280" marR="0" indent="-182880" algn="l" defTabSz="914400" rtl="0" eaLnBrk="1" fontAlgn="auto" latinLnBrk="0" hangingPunct="1">
              <a:lnSpc>
                <a:spcPct val="95000"/>
              </a:lnSpc>
              <a:spcBef>
                <a:spcPts val="400"/>
              </a:spcBef>
              <a:spcAft>
                <a:spcPts val="0"/>
              </a:spcAft>
              <a:buClrTx/>
              <a:buSzTx/>
              <a:buFont typeface="System Font Regular"/>
              <a:buChar char="•"/>
              <a:tabLst/>
              <a:defRPr lang="en-US" sz="1200" kern="1200" dirty="0">
                <a:solidFill>
                  <a:schemeClr val="bg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fr-CH" dirty="0"/>
              <a:t>  👉   Moderniser l'informatique gouvernementale</a:t>
            </a:r>
          </a:p>
          <a:p>
            <a:pPr indent="0">
              <a:buNone/>
            </a:pPr>
            <a:endParaRPr lang="fr-CH" dirty="0"/>
          </a:p>
        </p:txBody>
      </p:sp>
      <p:sp>
        <p:nvSpPr>
          <p:cNvPr id="9" name="Content Placeholder 2">
            <a:extLst>
              <a:ext uri="{FF2B5EF4-FFF2-40B4-BE49-F238E27FC236}">
                <a16:creationId xmlns:a16="http://schemas.microsoft.com/office/drawing/2014/main" id="{861FA3B0-FDF4-1472-14D6-908AC417F3AD}"/>
              </a:ext>
            </a:extLst>
          </p:cNvPr>
          <p:cNvSpPr txBox="1">
            <a:spLocks/>
          </p:cNvSpPr>
          <p:nvPr/>
        </p:nvSpPr>
        <p:spPr>
          <a:xfrm>
            <a:off x="861401" y="2812300"/>
            <a:ext cx="5745379" cy="365126"/>
          </a:xfrm>
          <a:prstGeom prst="rect">
            <a:avLst/>
          </a:prstGeom>
          <a:noFill/>
        </p:spPr>
        <p:txBody>
          <a:bodyPr vert="horz" lIns="0" tIns="0" rIns="0" bIns="0" rtlCol="0">
            <a:noAutofit/>
          </a:bodyPr>
          <a:lstStyle>
            <a:lvl1pPr marL="0" marR="0" indent="-365760" algn="l" defTabSz="914400" rtl="0" eaLnBrk="1" fontAlgn="auto" latinLnBrk="0" hangingPunct="1">
              <a:lnSpc>
                <a:spcPct val="95000"/>
              </a:lnSpc>
              <a:spcBef>
                <a:spcPts val="600"/>
              </a:spcBef>
              <a:spcAft>
                <a:spcPts val="0"/>
              </a:spcAft>
              <a:buClr>
                <a:schemeClr val="accent6"/>
              </a:buClr>
              <a:buSzTx/>
              <a:buFont typeface="+mj-lt"/>
              <a:buAutoNum type="arabicPeriod"/>
              <a:tabLst/>
              <a:defRPr lang="en-US" sz="1800" b="0" i="0" kern="1200" dirty="0">
                <a:solidFill>
                  <a:schemeClr val="bg1"/>
                </a:solidFill>
                <a:latin typeface="+mn-lt"/>
                <a:ea typeface="+mn-ea"/>
                <a:cs typeface="Oracle Sans Tab" panose="020B0503020204020204" pitchFamily="34" charset="0"/>
              </a:defRPr>
            </a:lvl1pPr>
            <a:lvl2pPr marL="54864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lang="en-US" sz="1800" b="0" i="0" kern="1200" dirty="0">
                <a:solidFill>
                  <a:schemeClr val="bg1"/>
                </a:solidFill>
                <a:latin typeface="+mn-lt"/>
                <a:ea typeface="+mn-ea"/>
                <a:cs typeface="Oracle Sans Tab" panose="020B0503020204020204" pitchFamily="34" charset="0"/>
              </a:defRPr>
            </a:lvl2pPr>
            <a:lvl3pPr marL="73152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lang="en-US" sz="1600" kern="1200" dirty="0">
                <a:solidFill>
                  <a:schemeClr val="bg1"/>
                </a:solidFill>
                <a:latin typeface="Oracle Sans Tab Light" panose="020B0403020204020204" pitchFamily="34" charset="0"/>
                <a:ea typeface="+mn-ea"/>
                <a:cs typeface="Oracle Sans Tab Light" panose="020B0403020204020204" pitchFamily="34" charset="0"/>
              </a:defRPr>
            </a:lvl3pPr>
            <a:lvl4pPr marL="91440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lang="en-US" sz="1400" kern="1200" dirty="0">
                <a:solidFill>
                  <a:schemeClr val="bg1"/>
                </a:solidFill>
                <a:latin typeface="Oracle Sans Tab Light" panose="020B0403020204020204" pitchFamily="34" charset="0"/>
                <a:ea typeface="+mn-ea"/>
                <a:cs typeface="Oracle Sans Tab Light" panose="020B0403020204020204" pitchFamily="34" charset="0"/>
              </a:defRPr>
            </a:lvl4pPr>
            <a:lvl5pPr marL="1097280" marR="0" indent="-182880" algn="l" defTabSz="914400" rtl="0" eaLnBrk="1" fontAlgn="auto" latinLnBrk="0" hangingPunct="1">
              <a:lnSpc>
                <a:spcPct val="95000"/>
              </a:lnSpc>
              <a:spcBef>
                <a:spcPts val="400"/>
              </a:spcBef>
              <a:spcAft>
                <a:spcPts val="0"/>
              </a:spcAft>
              <a:buClrTx/>
              <a:buSzTx/>
              <a:buFont typeface="System Font Regular"/>
              <a:buChar char="•"/>
              <a:tabLst/>
              <a:defRPr lang="en-US" sz="1200" kern="1200" dirty="0">
                <a:solidFill>
                  <a:schemeClr val="bg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fr-CH" dirty="0"/>
              <a:t>  👉   Transformation des compétences et des talents IT</a:t>
            </a:r>
          </a:p>
          <a:p>
            <a:pPr indent="0">
              <a:buNone/>
            </a:pPr>
            <a:endParaRPr lang="fr-CH" dirty="0"/>
          </a:p>
          <a:p>
            <a:pPr indent="0">
              <a:buNone/>
            </a:pPr>
            <a:endParaRPr lang="fr-CH" dirty="0"/>
          </a:p>
        </p:txBody>
      </p:sp>
      <p:sp>
        <p:nvSpPr>
          <p:cNvPr id="11" name="Content Placeholder 2">
            <a:extLst>
              <a:ext uri="{FF2B5EF4-FFF2-40B4-BE49-F238E27FC236}">
                <a16:creationId xmlns:a16="http://schemas.microsoft.com/office/drawing/2014/main" id="{FAB701CA-E8BD-0A7B-26FD-75A9D37930C6}"/>
              </a:ext>
            </a:extLst>
          </p:cNvPr>
          <p:cNvSpPr txBox="1">
            <a:spLocks/>
          </p:cNvSpPr>
          <p:nvPr/>
        </p:nvSpPr>
        <p:spPr>
          <a:xfrm>
            <a:off x="823650" y="4332873"/>
            <a:ext cx="5160187" cy="365126"/>
          </a:xfrm>
          <a:prstGeom prst="rect">
            <a:avLst/>
          </a:prstGeom>
          <a:noFill/>
        </p:spPr>
        <p:txBody>
          <a:bodyPr vert="horz" lIns="0" tIns="0" rIns="0" bIns="0" rtlCol="0">
            <a:noAutofit/>
          </a:bodyPr>
          <a:lstStyle>
            <a:lvl1pPr marL="0" marR="0" indent="-365760" algn="l" defTabSz="914400" rtl="0" eaLnBrk="1" fontAlgn="auto" latinLnBrk="0" hangingPunct="1">
              <a:lnSpc>
                <a:spcPct val="95000"/>
              </a:lnSpc>
              <a:spcBef>
                <a:spcPts val="600"/>
              </a:spcBef>
              <a:spcAft>
                <a:spcPts val="0"/>
              </a:spcAft>
              <a:buClr>
                <a:schemeClr val="accent6"/>
              </a:buClr>
              <a:buSzTx/>
              <a:buFont typeface="+mj-lt"/>
              <a:buAutoNum type="arabicPeriod"/>
              <a:tabLst/>
              <a:defRPr lang="en-US" sz="1800" b="0" i="0" kern="1200" dirty="0">
                <a:solidFill>
                  <a:schemeClr val="bg1"/>
                </a:solidFill>
                <a:latin typeface="+mn-lt"/>
                <a:ea typeface="+mn-ea"/>
                <a:cs typeface="Oracle Sans Tab" panose="020B0503020204020204" pitchFamily="34" charset="0"/>
              </a:defRPr>
            </a:lvl1pPr>
            <a:lvl2pPr marL="54864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lang="en-US" sz="1800" b="0" i="0" kern="1200" dirty="0">
                <a:solidFill>
                  <a:schemeClr val="bg1"/>
                </a:solidFill>
                <a:latin typeface="+mn-lt"/>
                <a:ea typeface="+mn-ea"/>
                <a:cs typeface="Oracle Sans Tab" panose="020B0503020204020204" pitchFamily="34" charset="0"/>
              </a:defRPr>
            </a:lvl2pPr>
            <a:lvl3pPr marL="73152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lang="en-US" sz="1600" kern="1200" dirty="0">
                <a:solidFill>
                  <a:schemeClr val="bg1"/>
                </a:solidFill>
                <a:latin typeface="Oracle Sans Tab Light" panose="020B0403020204020204" pitchFamily="34" charset="0"/>
                <a:ea typeface="+mn-ea"/>
                <a:cs typeface="Oracle Sans Tab Light" panose="020B0403020204020204" pitchFamily="34" charset="0"/>
              </a:defRPr>
            </a:lvl3pPr>
            <a:lvl4pPr marL="91440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lang="en-US" sz="1400" kern="1200" dirty="0">
                <a:solidFill>
                  <a:schemeClr val="bg1"/>
                </a:solidFill>
                <a:latin typeface="Oracle Sans Tab Light" panose="020B0403020204020204" pitchFamily="34" charset="0"/>
                <a:ea typeface="+mn-ea"/>
                <a:cs typeface="Oracle Sans Tab Light" panose="020B0403020204020204" pitchFamily="34" charset="0"/>
              </a:defRPr>
            </a:lvl4pPr>
            <a:lvl5pPr marL="1097280" marR="0" indent="-182880" algn="l" defTabSz="914400" rtl="0" eaLnBrk="1" fontAlgn="auto" latinLnBrk="0" hangingPunct="1">
              <a:lnSpc>
                <a:spcPct val="95000"/>
              </a:lnSpc>
              <a:spcBef>
                <a:spcPts val="400"/>
              </a:spcBef>
              <a:spcAft>
                <a:spcPts val="0"/>
              </a:spcAft>
              <a:buClrTx/>
              <a:buSzTx/>
              <a:buFont typeface="System Font Regular"/>
              <a:buChar char="•"/>
              <a:tabLst/>
              <a:defRPr lang="en-US" sz="1200" kern="1200" dirty="0">
                <a:solidFill>
                  <a:schemeClr val="bg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fr-CH" dirty="0"/>
              <a:t>  👉  Témoignages de succès avec MySQL</a:t>
            </a:r>
          </a:p>
          <a:p>
            <a:pPr indent="0">
              <a:buNone/>
            </a:pPr>
            <a:endParaRPr lang="fr-CH" dirty="0"/>
          </a:p>
          <a:p>
            <a:pPr indent="0">
              <a:buNone/>
            </a:pPr>
            <a:endParaRPr lang="fr-CH" dirty="0"/>
          </a:p>
        </p:txBody>
      </p:sp>
      <p:sp>
        <p:nvSpPr>
          <p:cNvPr id="13" name="Content Placeholder 2">
            <a:extLst>
              <a:ext uri="{FF2B5EF4-FFF2-40B4-BE49-F238E27FC236}">
                <a16:creationId xmlns:a16="http://schemas.microsoft.com/office/drawing/2014/main" id="{61C5F04B-A13D-6B6E-439F-2C628546C94F}"/>
              </a:ext>
            </a:extLst>
          </p:cNvPr>
          <p:cNvSpPr txBox="1">
            <a:spLocks/>
          </p:cNvSpPr>
          <p:nvPr/>
        </p:nvSpPr>
        <p:spPr>
          <a:xfrm>
            <a:off x="862498" y="3183717"/>
            <a:ext cx="5160187" cy="365126"/>
          </a:xfrm>
          <a:prstGeom prst="rect">
            <a:avLst/>
          </a:prstGeom>
          <a:noFill/>
        </p:spPr>
        <p:txBody>
          <a:bodyPr vert="horz" lIns="0" tIns="0" rIns="0" bIns="0" rtlCol="0">
            <a:noAutofit/>
          </a:bodyPr>
          <a:lstStyle>
            <a:lvl1pPr marL="0" marR="0" indent="-365760" algn="l" defTabSz="914400" rtl="0" eaLnBrk="1" fontAlgn="auto" latinLnBrk="0" hangingPunct="1">
              <a:lnSpc>
                <a:spcPct val="95000"/>
              </a:lnSpc>
              <a:spcBef>
                <a:spcPts val="600"/>
              </a:spcBef>
              <a:spcAft>
                <a:spcPts val="0"/>
              </a:spcAft>
              <a:buClr>
                <a:schemeClr val="accent6"/>
              </a:buClr>
              <a:buSzTx/>
              <a:buFont typeface="+mj-lt"/>
              <a:buAutoNum type="arabicPeriod"/>
              <a:tabLst/>
              <a:defRPr lang="en-US" sz="1800" b="0" i="0" kern="1200" dirty="0">
                <a:solidFill>
                  <a:schemeClr val="bg1"/>
                </a:solidFill>
                <a:latin typeface="+mn-lt"/>
                <a:ea typeface="+mn-ea"/>
                <a:cs typeface="Oracle Sans Tab" panose="020B0503020204020204" pitchFamily="34" charset="0"/>
              </a:defRPr>
            </a:lvl1pPr>
            <a:lvl2pPr marL="54864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lang="en-US" sz="1800" b="0" i="0" kern="1200" dirty="0">
                <a:solidFill>
                  <a:schemeClr val="bg1"/>
                </a:solidFill>
                <a:latin typeface="+mn-lt"/>
                <a:ea typeface="+mn-ea"/>
                <a:cs typeface="Oracle Sans Tab" panose="020B0503020204020204" pitchFamily="34" charset="0"/>
              </a:defRPr>
            </a:lvl2pPr>
            <a:lvl3pPr marL="73152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lang="en-US" sz="1600" kern="1200" dirty="0">
                <a:solidFill>
                  <a:schemeClr val="bg1"/>
                </a:solidFill>
                <a:latin typeface="Oracle Sans Tab Light" panose="020B0403020204020204" pitchFamily="34" charset="0"/>
                <a:ea typeface="+mn-ea"/>
                <a:cs typeface="Oracle Sans Tab Light" panose="020B0403020204020204" pitchFamily="34" charset="0"/>
              </a:defRPr>
            </a:lvl3pPr>
            <a:lvl4pPr marL="91440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lang="en-US" sz="1400" kern="1200" dirty="0">
                <a:solidFill>
                  <a:schemeClr val="bg1"/>
                </a:solidFill>
                <a:latin typeface="Oracle Sans Tab Light" panose="020B0403020204020204" pitchFamily="34" charset="0"/>
                <a:ea typeface="+mn-ea"/>
                <a:cs typeface="Oracle Sans Tab Light" panose="020B0403020204020204" pitchFamily="34" charset="0"/>
              </a:defRPr>
            </a:lvl4pPr>
            <a:lvl5pPr marL="1097280" marR="0" indent="-182880" algn="l" defTabSz="914400" rtl="0" eaLnBrk="1" fontAlgn="auto" latinLnBrk="0" hangingPunct="1">
              <a:lnSpc>
                <a:spcPct val="95000"/>
              </a:lnSpc>
              <a:spcBef>
                <a:spcPts val="400"/>
              </a:spcBef>
              <a:spcAft>
                <a:spcPts val="0"/>
              </a:spcAft>
              <a:buClrTx/>
              <a:buSzTx/>
              <a:buFont typeface="System Font Regular"/>
              <a:buChar char="•"/>
              <a:tabLst/>
              <a:defRPr lang="en-US" sz="1200" kern="1200" dirty="0">
                <a:solidFill>
                  <a:schemeClr val="bg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fr-CH" dirty="0"/>
              <a:t>  👉   Améliorer l'efficacité et réduire les coûts</a:t>
            </a:r>
          </a:p>
          <a:p>
            <a:pPr indent="0">
              <a:buNone/>
            </a:pPr>
            <a:endParaRPr lang="fr-CH" dirty="0"/>
          </a:p>
          <a:p>
            <a:pPr indent="0">
              <a:buNone/>
            </a:pPr>
            <a:endParaRPr lang="fr-CH" dirty="0"/>
          </a:p>
          <a:p>
            <a:pPr indent="0">
              <a:buNone/>
            </a:pPr>
            <a:endParaRPr lang="fr-CH" dirty="0"/>
          </a:p>
        </p:txBody>
      </p:sp>
      <p:sp>
        <p:nvSpPr>
          <p:cNvPr id="15" name="Content Placeholder 2">
            <a:extLst>
              <a:ext uri="{FF2B5EF4-FFF2-40B4-BE49-F238E27FC236}">
                <a16:creationId xmlns:a16="http://schemas.microsoft.com/office/drawing/2014/main" id="{1823E6CF-7B13-605B-4BA6-367A2CCA3182}"/>
              </a:ext>
            </a:extLst>
          </p:cNvPr>
          <p:cNvSpPr txBox="1">
            <a:spLocks/>
          </p:cNvSpPr>
          <p:nvPr/>
        </p:nvSpPr>
        <p:spPr>
          <a:xfrm>
            <a:off x="861401" y="3606792"/>
            <a:ext cx="5393003" cy="557819"/>
          </a:xfrm>
          <a:prstGeom prst="rect">
            <a:avLst/>
          </a:prstGeom>
          <a:noFill/>
        </p:spPr>
        <p:txBody>
          <a:bodyPr vert="horz" lIns="0" tIns="0" rIns="0" bIns="0" rtlCol="0">
            <a:noAutofit/>
          </a:bodyPr>
          <a:lstStyle>
            <a:lvl1pPr marL="0" marR="0" indent="-365760" algn="l" defTabSz="914400" rtl="0" eaLnBrk="1" fontAlgn="auto" latinLnBrk="0" hangingPunct="1">
              <a:lnSpc>
                <a:spcPct val="95000"/>
              </a:lnSpc>
              <a:spcBef>
                <a:spcPts val="600"/>
              </a:spcBef>
              <a:spcAft>
                <a:spcPts val="0"/>
              </a:spcAft>
              <a:buClr>
                <a:schemeClr val="accent6"/>
              </a:buClr>
              <a:buSzTx/>
              <a:buFont typeface="+mj-lt"/>
              <a:buAutoNum type="arabicPeriod"/>
              <a:tabLst/>
              <a:defRPr lang="en-US" sz="1800" b="0" i="0" kern="1200" dirty="0">
                <a:solidFill>
                  <a:schemeClr val="bg1"/>
                </a:solidFill>
                <a:latin typeface="+mn-lt"/>
                <a:ea typeface="+mn-ea"/>
                <a:cs typeface="Oracle Sans Tab" panose="020B0503020204020204" pitchFamily="34" charset="0"/>
              </a:defRPr>
            </a:lvl1pPr>
            <a:lvl2pPr marL="54864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lang="en-US" sz="1800" b="0" i="0" kern="1200" dirty="0">
                <a:solidFill>
                  <a:schemeClr val="bg1"/>
                </a:solidFill>
                <a:latin typeface="+mn-lt"/>
                <a:ea typeface="+mn-ea"/>
                <a:cs typeface="Oracle Sans Tab" panose="020B0503020204020204" pitchFamily="34" charset="0"/>
              </a:defRPr>
            </a:lvl2pPr>
            <a:lvl3pPr marL="73152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lang="en-US" sz="1600" kern="1200" dirty="0">
                <a:solidFill>
                  <a:schemeClr val="bg1"/>
                </a:solidFill>
                <a:latin typeface="Oracle Sans Tab Light" panose="020B0403020204020204" pitchFamily="34" charset="0"/>
                <a:ea typeface="+mn-ea"/>
                <a:cs typeface="Oracle Sans Tab Light" panose="020B0403020204020204" pitchFamily="34" charset="0"/>
              </a:defRPr>
            </a:lvl3pPr>
            <a:lvl4pPr marL="91440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lang="en-US" sz="1400" kern="1200" dirty="0">
                <a:solidFill>
                  <a:schemeClr val="bg1"/>
                </a:solidFill>
                <a:latin typeface="Oracle Sans Tab Light" panose="020B0403020204020204" pitchFamily="34" charset="0"/>
                <a:ea typeface="+mn-ea"/>
                <a:cs typeface="Oracle Sans Tab Light" panose="020B0403020204020204" pitchFamily="34" charset="0"/>
              </a:defRPr>
            </a:lvl4pPr>
            <a:lvl5pPr marL="1097280" marR="0" indent="-182880" algn="l" defTabSz="914400" rtl="0" eaLnBrk="1" fontAlgn="auto" latinLnBrk="0" hangingPunct="1">
              <a:lnSpc>
                <a:spcPct val="95000"/>
              </a:lnSpc>
              <a:spcBef>
                <a:spcPts val="400"/>
              </a:spcBef>
              <a:spcAft>
                <a:spcPts val="0"/>
              </a:spcAft>
              <a:buClrTx/>
              <a:buSzTx/>
              <a:buFont typeface="System Font Regular"/>
              <a:buChar char="•"/>
              <a:tabLst/>
              <a:defRPr lang="en-US" sz="1200" kern="1200" dirty="0">
                <a:solidFill>
                  <a:schemeClr val="bg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fr-CH" dirty="0"/>
              <a:t>  👉   Architecture MySQL pour les organismes gouvernementaux</a:t>
            </a:r>
          </a:p>
          <a:p>
            <a:pPr indent="0">
              <a:buNone/>
            </a:pPr>
            <a:endParaRPr lang="fr-CH" dirty="0"/>
          </a:p>
          <a:p>
            <a:pPr indent="0">
              <a:buNone/>
            </a:pPr>
            <a:endParaRPr lang="fr-CH" dirty="0"/>
          </a:p>
          <a:p>
            <a:pPr indent="0">
              <a:buNone/>
            </a:pPr>
            <a:endParaRPr lang="fr-CH" dirty="0"/>
          </a:p>
        </p:txBody>
      </p:sp>
      <p:pic>
        <p:nvPicPr>
          <p:cNvPr id="19" name="Image 18">
            <a:extLst>
              <a:ext uri="{FF2B5EF4-FFF2-40B4-BE49-F238E27FC236}">
                <a16:creationId xmlns:a16="http://schemas.microsoft.com/office/drawing/2014/main" id="{A4DF64B4-0463-A6FD-B586-DE6CBEB26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3138" y="784067"/>
            <a:ext cx="5066270" cy="5066270"/>
          </a:xfrm>
          <a:prstGeom prst="rect">
            <a:avLst/>
          </a:prstGeom>
        </p:spPr>
      </p:pic>
    </p:spTree>
    <p:extLst>
      <p:ext uri="{BB962C8B-B14F-4D97-AF65-F5344CB8AC3E}">
        <p14:creationId xmlns:p14="http://schemas.microsoft.com/office/powerpoint/2010/main" val="1886737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9A5387-02B1-0D69-7992-FC29CDC005C8}"/>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CE0198E5-2A19-8E3A-08AA-FFEC16569220}"/>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C1E44C32-3620-70F9-79B4-7680A0993C36}"/>
              </a:ext>
            </a:extLst>
          </p:cNvPr>
          <p:cNvSpPr>
            <a:spLocks noGrp="1"/>
          </p:cNvSpPr>
          <p:nvPr>
            <p:ph type="sldNum" sz="quarter" idx="12"/>
          </p:nvPr>
        </p:nvSpPr>
        <p:spPr/>
        <p:txBody>
          <a:bodyPr/>
          <a:lstStyle/>
          <a:p>
            <a:fld id="{345D60D9-5372-5F40-9443-0F9AE5BDC3C8}" type="slidenum">
              <a:rPr lang="en-US" smtClean="0"/>
              <a:pPr/>
              <a:t>40</a:t>
            </a:fld>
            <a:endParaRPr lang="en-US" dirty="0"/>
          </a:p>
        </p:txBody>
      </p:sp>
      <p:sp>
        <p:nvSpPr>
          <p:cNvPr id="11" name="ZoneTexte 10">
            <a:extLst>
              <a:ext uri="{FF2B5EF4-FFF2-40B4-BE49-F238E27FC236}">
                <a16:creationId xmlns:a16="http://schemas.microsoft.com/office/drawing/2014/main" id="{498542DA-8673-EBCE-F170-BA364FDCEF2C}"/>
              </a:ext>
            </a:extLst>
          </p:cNvPr>
          <p:cNvSpPr txBox="1"/>
          <p:nvPr/>
        </p:nvSpPr>
        <p:spPr>
          <a:xfrm>
            <a:off x="487823" y="1765670"/>
            <a:ext cx="11409406" cy="523220"/>
          </a:xfrm>
          <a:prstGeom prst="rect">
            <a:avLst/>
          </a:prstGeom>
          <a:noFill/>
        </p:spPr>
        <p:txBody>
          <a:bodyPr wrap="square">
            <a:spAutoFit/>
          </a:bodyPr>
          <a:lstStyle/>
          <a:p>
            <a:endParaRPr lang="fr-FR" sz="1000" dirty="0"/>
          </a:p>
          <a:p>
            <a:endParaRPr lang="fr-FR" dirty="0"/>
          </a:p>
        </p:txBody>
      </p:sp>
      <p:sp>
        <p:nvSpPr>
          <p:cNvPr id="5" name="Content Placeholder 5">
            <a:extLst>
              <a:ext uri="{FF2B5EF4-FFF2-40B4-BE49-F238E27FC236}">
                <a16:creationId xmlns:a16="http://schemas.microsoft.com/office/drawing/2014/main" id="{604C7AE5-0376-251A-875C-C40DE172E4A3}"/>
              </a:ext>
            </a:extLst>
          </p:cNvPr>
          <p:cNvSpPr txBox="1">
            <a:spLocks/>
          </p:cNvSpPr>
          <p:nvPr/>
        </p:nvSpPr>
        <p:spPr>
          <a:xfrm>
            <a:off x="4439816" y="348546"/>
            <a:ext cx="7572738" cy="6440557"/>
          </a:xfrm>
          <a:prstGeom prst="rect">
            <a:avLst/>
          </a:prstGeom>
        </p:spPr>
        <p:txBody>
          <a:bodyPr>
            <a:norm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Application</a:t>
            </a:r>
          </a:p>
          <a:p>
            <a:pPr>
              <a:lnSpc>
                <a:spcPct val="120000"/>
              </a:lnSpc>
            </a:pPr>
            <a:r>
              <a:rPr lang="en-US" dirty="0"/>
              <a:t>MySQL Enterprise Edition </a:t>
            </a:r>
            <a:r>
              <a:rPr lang="en-US" dirty="0" err="1"/>
              <a:t>alimente</a:t>
            </a:r>
            <a:r>
              <a:rPr lang="en-US" dirty="0"/>
              <a:t> la </a:t>
            </a:r>
            <a:r>
              <a:rPr lang="en-US" dirty="0" err="1"/>
              <a:t>Plateforme</a:t>
            </a:r>
            <a:r>
              <a:rPr lang="en-US" dirty="0"/>
              <a:t> de </a:t>
            </a:r>
            <a:r>
              <a:rPr lang="en-US" dirty="0" err="1"/>
              <a:t>Fiscalité</a:t>
            </a:r>
            <a:r>
              <a:rPr lang="en-US" dirty="0"/>
              <a:t> </a:t>
            </a:r>
            <a:r>
              <a:rPr lang="en-US" dirty="0" err="1"/>
              <a:t>permettant</a:t>
            </a:r>
            <a:r>
              <a:rPr lang="en-US" dirty="0"/>
              <a:t> aux </a:t>
            </a:r>
            <a:r>
              <a:rPr lang="en-US" dirty="0" err="1"/>
              <a:t>contribuables</a:t>
            </a:r>
            <a:r>
              <a:rPr lang="en-US" dirty="0"/>
              <a:t> de </a:t>
            </a:r>
            <a:r>
              <a:rPr lang="en-US" dirty="0" err="1"/>
              <a:t>préparer</a:t>
            </a:r>
            <a:r>
              <a:rPr lang="en-US" dirty="0"/>
              <a:t> </a:t>
            </a:r>
            <a:r>
              <a:rPr lang="en-US" dirty="0" err="1"/>
              <a:t>leurs</a:t>
            </a:r>
            <a:r>
              <a:rPr lang="en-US" dirty="0"/>
              <a:t> </a:t>
            </a:r>
            <a:r>
              <a:rPr lang="en-US" dirty="0" err="1"/>
              <a:t>déclarations</a:t>
            </a:r>
            <a:r>
              <a:rPr lang="en-US" dirty="0"/>
              <a:t> </a:t>
            </a:r>
            <a:r>
              <a:rPr lang="en-US" dirty="0" err="1"/>
              <a:t>fiscales</a:t>
            </a:r>
            <a:r>
              <a:rPr lang="en-US" dirty="0"/>
              <a:t>, de </a:t>
            </a:r>
            <a:r>
              <a:rPr lang="en-US" dirty="0" err="1"/>
              <a:t>soumettre</a:t>
            </a:r>
            <a:r>
              <a:rPr lang="en-US" dirty="0"/>
              <a:t> </a:t>
            </a:r>
            <a:r>
              <a:rPr lang="en-US" dirty="0" err="1"/>
              <a:t>leurs</a:t>
            </a:r>
            <a:r>
              <a:rPr lang="en-US" dirty="0"/>
              <a:t> retours et </a:t>
            </a:r>
            <a:r>
              <a:rPr lang="en-US" dirty="0" err="1"/>
              <a:t>d'effectuer</a:t>
            </a:r>
            <a:r>
              <a:rPr lang="en-US" dirty="0"/>
              <a:t> des </a:t>
            </a:r>
            <a:r>
              <a:rPr lang="en-US" dirty="0" err="1"/>
              <a:t>paiements</a:t>
            </a:r>
            <a:r>
              <a:rPr lang="en-US" dirty="0"/>
              <a:t> </a:t>
            </a:r>
            <a:r>
              <a:rPr lang="en-US" dirty="0" err="1"/>
              <a:t>d'obligations</a:t>
            </a:r>
            <a:r>
              <a:rPr lang="en-US" dirty="0"/>
              <a:t> </a:t>
            </a:r>
            <a:r>
              <a:rPr lang="en-US" dirty="0" err="1"/>
              <a:t>fiscales</a:t>
            </a:r>
            <a:r>
              <a:rPr lang="en-US" dirty="0"/>
              <a:t> </a:t>
            </a:r>
            <a:r>
              <a:rPr lang="en-US" dirty="0" err="1"/>
              <a:t>indirectes</a:t>
            </a:r>
            <a:r>
              <a:rPr lang="en-US" dirty="0"/>
              <a:t>. </a:t>
            </a:r>
          </a:p>
          <a:p>
            <a:endParaRPr lang="en-US" sz="2000" dirty="0"/>
          </a:p>
          <a:p>
            <a:r>
              <a:rPr lang="en-US" sz="2000" b="1" dirty="0" err="1"/>
              <a:t>Avantage</a:t>
            </a:r>
            <a:endParaRPr lang="en-US" sz="2000" b="1" dirty="0"/>
          </a:p>
          <a:p>
            <a:pPr marL="285750" indent="-285750">
              <a:lnSpc>
                <a:spcPct val="120000"/>
              </a:lnSpc>
              <a:buFont typeface="Arial" panose="020B0604020202020204" pitchFamily="34" charset="0"/>
              <a:buChar char="•"/>
            </a:pPr>
            <a:r>
              <a:rPr lang="en-US" dirty="0" err="1"/>
              <a:t>Plateforme</a:t>
            </a:r>
            <a:r>
              <a:rPr lang="en-US" dirty="0"/>
              <a:t> unique de </a:t>
            </a:r>
            <a:r>
              <a:rPr lang="en-US" dirty="0" err="1"/>
              <a:t>paiement</a:t>
            </a:r>
            <a:r>
              <a:rPr lang="en-US" dirty="0"/>
              <a:t> fiscal numérique </a:t>
            </a:r>
          </a:p>
          <a:p>
            <a:pPr marL="285750" indent="-285750">
              <a:lnSpc>
                <a:spcPct val="120000"/>
              </a:lnSpc>
              <a:buFont typeface="Arial" panose="020B0604020202020204" pitchFamily="34" charset="0"/>
              <a:buChar char="•"/>
            </a:pPr>
            <a:r>
              <a:rPr lang="en-US" dirty="0"/>
              <a:t>Pratique, </a:t>
            </a:r>
            <a:r>
              <a:rPr lang="en-US" dirty="0" err="1"/>
              <a:t>précise</a:t>
            </a:r>
            <a:r>
              <a:rPr lang="en-US" dirty="0"/>
              <a:t> et </a:t>
            </a:r>
            <a:r>
              <a:rPr lang="en-US" dirty="0" err="1"/>
              <a:t>sécurisée</a:t>
            </a:r>
            <a:endParaRPr lang="en-US" dirty="0"/>
          </a:p>
          <a:p>
            <a:pPr marL="285750" indent="-285750">
              <a:lnSpc>
                <a:spcPct val="120000"/>
              </a:lnSpc>
              <a:buFont typeface="Arial" panose="020B0604020202020204" pitchFamily="34" charset="0"/>
              <a:buChar char="•"/>
            </a:pPr>
            <a:r>
              <a:rPr lang="en-US" dirty="0" err="1"/>
              <a:t>Élimine</a:t>
            </a:r>
            <a:r>
              <a:rPr lang="en-US" dirty="0"/>
              <a:t> les processus </a:t>
            </a:r>
            <a:r>
              <a:rPr lang="en-US" dirty="0" err="1"/>
              <a:t>manuels</a:t>
            </a:r>
            <a:r>
              <a:rPr lang="en-US" dirty="0"/>
              <a:t> et la </a:t>
            </a:r>
            <a:r>
              <a:rPr lang="en-US" dirty="0" err="1"/>
              <a:t>paperasse</a:t>
            </a:r>
            <a:endParaRPr lang="en-US" dirty="0"/>
          </a:p>
          <a:p>
            <a:pPr marL="285750" indent="-285750">
              <a:lnSpc>
                <a:spcPct val="120000"/>
              </a:lnSpc>
              <a:buFont typeface="Arial" panose="020B0604020202020204" pitchFamily="34" charset="0"/>
              <a:buChar char="•"/>
            </a:pPr>
            <a:r>
              <a:rPr lang="en-US" dirty="0"/>
              <a:t>Exploration de données et </a:t>
            </a:r>
            <a:r>
              <a:rPr lang="en-US" dirty="0" err="1"/>
              <a:t>analyse</a:t>
            </a:r>
            <a:endParaRPr lang="en-US" dirty="0"/>
          </a:p>
          <a:p>
            <a:pPr marL="285750" indent="-285750">
              <a:lnSpc>
                <a:spcPct val="120000"/>
              </a:lnSpc>
              <a:buFont typeface="Arial" panose="020B0604020202020204" pitchFamily="34" charset="0"/>
              <a:buChar char="•"/>
            </a:pPr>
            <a:r>
              <a:rPr lang="en-US" dirty="0" err="1"/>
              <a:t>Aucune</a:t>
            </a:r>
            <a:r>
              <a:rPr lang="en-US" dirty="0"/>
              <a:t> </a:t>
            </a:r>
            <a:r>
              <a:rPr lang="en-US" dirty="0" err="1"/>
              <a:t>perte</a:t>
            </a:r>
            <a:r>
              <a:rPr lang="en-US" dirty="0"/>
              <a:t> de données grâce à </a:t>
            </a:r>
            <a:r>
              <a:rPr lang="en-US" dirty="0" err="1"/>
              <a:t>une</a:t>
            </a:r>
            <a:r>
              <a:rPr lang="en-US" dirty="0"/>
              <a:t> haute </a:t>
            </a:r>
            <a:r>
              <a:rPr lang="en-US" dirty="0" err="1"/>
              <a:t>disponibilité</a:t>
            </a:r>
            <a:r>
              <a:rPr lang="en-US" dirty="0"/>
              <a:t> et à la reprise après </a:t>
            </a:r>
            <a:r>
              <a:rPr lang="en-US" dirty="0" err="1"/>
              <a:t>sinistre</a:t>
            </a:r>
            <a:endParaRPr lang="en-US" b="1" dirty="0"/>
          </a:p>
          <a:p>
            <a:pPr>
              <a:lnSpc>
                <a:spcPct val="120000"/>
              </a:lnSpc>
            </a:pPr>
            <a:endParaRPr lang="en-US" i="1" dirty="0"/>
          </a:p>
          <a:p>
            <a:pPr>
              <a:lnSpc>
                <a:spcPct val="120000"/>
              </a:lnSpc>
            </a:pPr>
            <a:r>
              <a:rPr lang="en-US" i="1" dirty="0"/>
              <a:t>La </a:t>
            </a:r>
            <a:r>
              <a:rPr lang="en-US" i="1" dirty="0" err="1"/>
              <a:t>plateforme</a:t>
            </a:r>
            <a:r>
              <a:rPr lang="en-US" i="1" dirty="0"/>
              <a:t> </a:t>
            </a:r>
            <a:r>
              <a:rPr lang="en-US" i="1" dirty="0" err="1"/>
              <a:t>fiscale</a:t>
            </a:r>
            <a:r>
              <a:rPr lang="en-US" i="1" dirty="0"/>
              <a:t> </a:t>
            </a:r>
            <a:r>
              <a:rPr lang="en-US" i="1" dirty="0" err="1"/>
              <a:t>gère</a:t>
            </a:r>
            <a:r>
              <a:rPr lang="en-US" i="1" dirty="0"/>
              <a:t> de grands volumes de transactions </a:t>
            </a:r>
            <a:r>
              <a:rPr lang="en-US" i="1" dirty="0" err="1"/>
              <a:t>financières</a:t>
            </a:r>
            <a:r>
              <a:rPr lang="en-US" i="1" dirty="0"/>
              <a:t> </a:t>
            </a:r>
            <a:r>
              <a:rPr lang="en-US" i="1" dirty="0" err="1"/>
              <a:t>impliquant</a:t>
            </a:r>
            <a:r>
              <a:rPr lang="en-US" i="1" dirty="0"/>
              <a:t> les </a:t>
            </a:r>
            <a:r>
              <a:rPr lang="en-US" i="1" dirty="0" err="1"/>
              <a:t>contribuables</a:t>
            </a:r>
            <a:r>
              <a:rPr lang="en-US" i="1" dirty="0"/>
              <a:t>, les </a:t>
            </a:r>
            <a:r>
              <a:rPr lang="en-US" i="1" dirty="0" err="1"/>
              <a:t>banques</a:t>
            </a:r>
            <a:r>
              <a:rPr lang="en-US" i="1" dirty="0"/>
              <a:t> et les </a:t>
            </a:r>
            <a:r>
              <a:rPr lang="en-US" i="1" dirty="0" err="1"/>
              <a:t>agences</a:t>
            </a:r>
            <a:r>
              <a:rPr lang="en-US" i="1" dirty="0"/>
              <a:t> </a:t>
            </a:r>
            <a:r>
              <a:rPr lang="en-US" i="1" dirty="0" err="1"/>
              <a:t>gouvernementales</a:t>
            </a:r>
            <a:r>
              <a:rPr lang="en-US" i="1" dirty="0"/>
              <a:t>.</a:t>
            </a:r>
            <a:endParaRPr lang="en-US" sz="2000" i="1" dirty="0"/>
          </a:p>
          <a:p>
            <a:pPr>
              <a:lnSpc>
                <a:spcPct val="120000"/>
              </a:lnSpc>
            </a:pPr>
            <a:endParaRPr lang="en-US" sz="2400" i="1" dirty="0"/>
          </a:p>
        </p:txBody>
      </p:sp>
      <p:pic>
        <p:nvPicPr>
          <p:cNvPr id="6" name="Picture 2">
            <a:extLst>
              <a:ext uri="{FF2B5EF4-FFF2-40B4-BE49-F238E27FC236}">
                <a16:creationId xmlns:a16="http://schemas.microsoft.com/office/drawing/2014/main" id="{50C566A2-AE4C-C022-1EC4-4D9F0121253F}"/>
              </a:ext>
            </a:extLst>
          </p:cNvPr>
          <p:cNvPicPr>
            <a:picLocks noChangeAspect="1"/>
          </p:cNvPicPr>
          <p:nvPr/>
        </p:nvPicPr>
        <p:blipFill>
          <a:blip r:embed="rId2"/>
          <a:stretch>
            <a:fillRect/>
          </a:stretch>
        </p:blipFill>
        <p:spPr>
          <a:xfrm>
            <a:off x="479376" y="2163836"/>
            <a:ext cx="3350100" cy="2249896"/>
          </a:xfrm>
          <a:prstGeom prst="rect">
            <a:avLst/>
          </a:prstGeom>
        </p:spPr>
      </p:pic>
      <p:sp>
        <p:nvSpPr>
          <p:cNvPr id="7" name="TextBox 4">
            <a:extLst>
              <a:ext uri="{FF2B5EF4-FFF2-40B4-BE49-F238E27FC236}">
                <a16:creationId xmlns:a16="http://schemas.microsoft.com/office/drawing/2014/main" id="{E3D39A81-9BC5-510E-C706-403524EFC7EF}"/>
              </a:ext>
            </a:extLst>
          </p:cNvPr>
          <p:cNvSpPr txBox="1"/>
          <p:nvPr/>
        </p:nvSpPr>
        <p:spPr>
          <a:xfrm>
            <a:off x="407313" y="1736005"/>
            <a:ext cx="3416128" cy="338554"/>
          </a:xfrm>
          <a:prstGeom prst="rect">
            <a:avLst/>
          </a:prstGeom>
          <a:noFill/>
        </p:spPr>
        <p:txBody>
          <a:bodyPr wrap="none" rtlCol="0">
            <a:spAutoFit/>
          </a:bodyPr>
          <a:lstStyle/>
          <a:p>
            <a:r>
              <a:rPr lang="en-US" sz="1600" b="1" dirty="0" err="1"/>
              <a:t>Plateforme</a:t>
            </a:r>
            <a:r>
              <a:rPr lang="en-US" sz="1600" b="1" dirty="0"/>
              <a:t> Nationale de </a:t>
            </a:r>
            <a:r>
              <a:rPr lang="en-US" sz="1600" b="1" dirty="0" err="1"/>
              <a:t>Fiscalité</a:t>
            </a:r>
            <a:endParaRPr lang="en-US" sz="1600" b="1" dirty="0"/>
          </a:p>
        </p:txBody>
      </p:sp>
    </p:spTree>
    <p:extLst>
      <p:ext uri="{BB962C8B-B14F-4D97-AF65-F5344CB8AC3E}">
        <p14:creationId xmlns:p14="http://schemas.microsoft.com/office/powerpoint/2010/main" val="1853221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0E00D-FA7F-0776-DEFE-91C73FCB0474}"/>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AE28236E-0AE1-B913-4EE5-F5B55AEA0B0F}"/>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B11FBEEF-1C5D-BF7B-ACCC-191BAEDD0947}"/>
              </a:ext>
            </a:extLst>
          </p:cNvPr>
          <p:cNvSpPr>
            <a:spLocks noGrp="1"/>
          </p:cNvSpPr>
          <p:nvPr>
            <p:ph type="sldNum" sz="quarter" idx="12"/>
          </p:nvPr>
        </p:nvSpPr>
        <p:spPr/>
        <p:txBody>
          <a:bodyPr/>
          <a:lstStyle/>
          <a:p>
            <a:fld id="{345D60D9-5372-5F40-9443-0F9AE5BDC3C8}" type="slidenum">
              <a:rPr lang="en-US" smtClean="0"/>
              <a:pPr/>
              <a:t>41</a:t>
            </a:fld>
            <a:endParaRPr lang="en-US" dirty="0"/>
          </a:p>
        </p:txBody>
      </p:sp>
      <p:sp>
        <p:nvSpPr>
          <p:cNvPr id="11" name="ZoneTexte 10">
            <a:extLst>
              <a:ext uri="{FF2B5EF4-FFF2-40B4-BE49-F238E27FC236}">
                <a16:creationId xmlns:a16="http://schemas.microsoft.com/office/drawing/2014/main" id="{9B698147-C506-7B22-5A06-40B5A0EBE552}"/>
              </a:ext>
            </a:extLst>
          </p:cNvPr>
          <p:cNvSpPr txBox="1"/>
          <p:nvPr/>
        </p:nvSpPr>
        <p:spPr>
          <a:xfrm>
            <a:off x="-296756" y="2078420"/>
            <a:ext cx="11409406" cy="523220"/>
          </a:xfrm>
          <a:prstGeom prst="rect">
            <a:avLst/>
          </a:prstGeom>
          <a:noFill/>
        </p:spPr>
        <p:txBody>
          <a:bodyPr wrap="square">
            <a:spAutoFit/>
          </a:bodyPr>
          <a:lstStyle/>
          <a:p>
            <a:endParaRPr lang="fr-FR" sz="1000" dirty="0"/>
          </a:p>
          <a:p>
            <a:endParaRPr lang="fr-FR" dirty="0"/>
          </a:p>
        </p:txBody>
      </p:sp>
      <p:pic>
        <p:nvPicPr>
          <p:cNvPr id="8" name="Image 7">
            <a:extLst>
              <a:ext uri="{FF2B5EF4-FFF2-40B4-BE49-F238E27FC236}">
                <a16:creationId xmlns:a16="http://schemas.microsoft.com/office/drawing/2014/main" id="{CCDC725D-49A0-23B8-4B30-D80811F8E9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6638" y="1405068"/>
            <a:ext cx="3426012" cy="3426012"/>
          </a:xfrm>
          <a:prstGeom prst="rect">
            <a:avLst/>
          </a:prstGeom>
        </p:spPr>
      </p:pic>
      <p:sp>
        <p:nvSpPr>
          <p:cNvPr id="9" name="Text Placeholder 2">
            <a:extLst>
              <a:ext uri="{FF2B5EF4-FFF2-40B4-BE49-F238E27FC236}">
                <a16:creationId xmlns:a16="http://schemas.microsoft.com/office/drawing/2014/main" id="{90E73477-383F-66D5-1545-B25DE11AC033}"/>
              </a:ext>
            </a:extLst>
          </p:cNvPr>
          <p:cNvSpPr txBox="1">
            <a:spLocks/>
          </p:cNvSpPr>
          <p:nvPr/>
        </p:nvSpPr>
        <p:spPr>
          <a:xfrm>
            <a:off x="401619" y="2848602"/>
            <a:ext cx="7440706" cy="2415700"/>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4800" dirty="0" err="1"/>
              <a:t>Synthèse</a:t>
            </a:r>
            <a:r>
              <a:rPr lang="en-GB" sz="4800" dirty="0"/>
              <a:t> et Perspectives</a:t>
            </a:r>
          </a:p>
        </p:txBody>
      </p:sp>
    </p:spTree>
    <p:extLst>
      <p:ext uri="{BB962C8B-B14F-4D97-AF65-F5344CB8AC3E}">
        <p14:creationId xmlns:p14="http://schemas.microsoft.com/office/powerpoint/2010/main" val="18291851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98A40D-1730-0D41-764B-1782D130B5B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2ABEAD-7955-ABF0-171F-C1665F370A62}"/>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42</a:t>
            </a:fld>
            <a:endParaRPr lang="en-US" dirty="0"/>
          </a:p>
        </p:txBody>
      </p:sp>
      <p:sp>
        <p:nvSpPr>
          <p:cNvPr id="3" name="Footer Placeholder 2">
            <a:extLst>
              <a:ext uri="{FF2B5EF4-FFF2-40B4-BE49-F238E27FC236}">
                <a16:creationId xmlns:a16="http://schemas.microsoft.com/office/drawing/2014/main" id="{B268946A-6FD2-6F13-F971-17E99B34D560}"/>
              </a:ext>
            </a:extLst>
          </p:cNvPr>
          <p:cNvSpPr>
            <a:spLocks noGrp="1"/>
          </p:cNvSpPr>
          <p:nvPr>
            <p:ph type="ftr" sz="quarter" idx="11"/>
          </p:nvPr>
        </p:nvSpPr>
        <p:spPr>
          <a:xfrm>
            <a:off x="1127759" y="6423978"/>
            <a:ext cx="5745379" cy="365125"/>
          </a:xfrm>
        </p:spPr>
        <p:txBody>
          <a:bodyPr/>
          <a:lstStyle/>
          <a:p>
            <a:r>
              <a:rPr lang="en-US" dirty="0"/>
              <a:t>Copyright © 2024, Oracle</a:t>
            </a:r>
          </a:p>
        </p:txBody>
      </p:sp>
      <p:sp>
        <p:nvSpPr>
          <p:cNvPr id="5" name="Title 1">
            <a:extLst>
              <a:ext uri="{FF2B5EF4-FFF2-40B4-BE49-F238E27FC236}">
                <a16:creationId xmlns:a16="http://schemas.microsoft.com/office/drawing/2014/main" id="{A9A5D195-F068-9C83-C054-2A9852FA5162}"/>
              </a:ext>
            </a:extLst>
          </p:cNvPr>
          <p:cNvSpPr txBox="1">
            <a:spLocks/>
          </p:cNvSpPr>
          <p:nvPr/>
        </p:nvSpPr>
        <p:spPr>
          <a:xfrm>
            <a:off x="425156" y="218220"/>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en-US" dirty="0" err="1"/>
              <a:t>Ressources</a:t>
            </a:r>
            <a:endParaRPr lang="fr-CH" dirty="0"/>
          </a:p>
        </p:txBody>
      </p:sp>
      <p:sp>
        <p:nvSpPr>
          <p:cNvPr id="6" name="Content Placeholder 1">
            <a:extLst>
              <a:ext uri="{FF2B5EF4-FFF2-40B4-BE49-F238E27FC236}">
                <a16:creationId xmlns:a16="http://schemas.microsoft.com/office/drawing/2014/main" id="{E7AD7D76-0482-4058-2F40-0AFE8CE4A05E}"/>
              </a:ext>
            </a:extLst>
          </p:cNvPr>
          <p:cNvSpPr txBox="1">
            <a:spLocks/>
          </p:cNvSpPr>
          <p:nvPr/>
        </p:nvSpPr>
        <p:spPr>
          <a:xfrm>
            <a:off x="779097" y="806824"/>
            <a:ext cx="10677525" cy="5982279"/>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600" dirty="0"/>
          </a:p>
          <a:p>
            <a:r>
              <a:rPr lang="en-GB" sz="1600" dirty="0"/>
              <a:t>MySQL Server</a:t>
            </a:r>
          </a:p>
          <a:p>
            <a:r>
              <a:rPr lang="en-GB" sz="1600" dirty="0">
                <a:hlinkClick r:id="rId2"/>
              </a:rPr>
              <a:t>https://dev.mysql.com/doc/refman/9.2/en/mysqld-server.html</a:t>
            </a:r>
            <a:endParaRPr lang="en-GB" sz="1600" dirty="0"/>
          </a:p>
          <a:p>
            <a:endParaRPr lang="en-GB" sz="1600" dirty="0"/>
          </a:p>
          <a:p>
            <a:r>
              <a:rPr lang="en-GB" sz="1600" dirty="0"/>
              <a:t>MySQL Enterprise Edition pour le </a:t>
            </a:r>
            <a:r>
              <a:rPr lang="en-GB" sz="1600" dirty="0" err="1"/>
              <a:t>gouvernement</a:t>
            </a:r>
            <a:endParaRPr lang="en-GB" sz="1600"/>
          </a:p>
          <a:p>
            <a:r>
              <a:rPr lang="en-GB" sz="1600">
                <a:hlinkClick r:id="rId3"/>
              </a:rPr>
              <a:t>https</a:t>
            </a:r>
            <a:r>
              <a:rPr lang="en-GB" sz="1600" dirty="0">
                <a:hlinkClick r:id="rId3"/>
              </a:rPr>
              <a:t>://www.mysql.com/industry/government/</a:t>
            </a:r>
            <a:endParaRPr lang="en-GB" sz="1600" dirty="0"/>
          </a:p>
          <a:p>
            <a:endParaRPr lang="en-GB" sz="1600" dirty="0"/>
          </a:p>
          <a:p>
            <a:r>
              <a:rPr lang="en-GB" sz="1600" dirty="0"/>
              <a:t>Blogs</a:t>
            </a:r>
          </a:p>
          <a:p>
            <a:r>
              <a:rPr lang="en-GB" sz="1600" dirty="0">
                <a:hlinkClick r:id="rId4"/>
              </a:rPr>
              <a:t>https://blogs.oracle.com/search.html?q=MySQL</a:t>
            </a:r>
            <a:endParaRPr lang="en-GB" sz="1600" dirty="0"/>
          </a:p>
          <a:p>
            <a:endParaRPr lang="en-GB" sz="1600" dirty="0"/>
          </a:p>
          <a:p>
            <a:r>
              <a:rPr lang="en-GB" sz="1600" dirty="0"/>
              <a:t>Webinar</a:t>
            </a:r>
          </a:p>
          <a:p>
            <a:r>
              <a:rPr lang="en-GB" sz="1600" dirty="0">
                <a:hlinkClick r:id="rId5"/>
              </a:rPr>
              <a:t>https://github.com/colussim/webinar/</a:t>
            </a:r>
            <a:endParaRPr lang="en-GB" sz="1600" dirty="0"/>
          </a:p>
          <a:p>
            <a:endParaRPr lang="en-GB" sz="1600" dirty="0"/>
          </a:p>
          <a:p>
            <a:r>
              <a:rPr lang="en-GB" sz="1600" dirty="0"/>
              <a:t>Oracle Education</a:t>
            </a:r>
          </a:p>
          <a:p>
            <a:r>
              <a:rPr lang="en-GB" sz="1600" dirty="0">
                <a:hlinkClick r:id="rId6"/>
              </a:rPr>
              <a:t>https://www.oracle.com/education/training/mysql/</a:t>
            </a:r>
            <a:endParaRPr lang="en-GB" sz="1600" dirty="0"/>
          </a:p>
          <a:p>
            <a:endParaRPr lang="en-GB" sz="1600" dirty="0"/>
          </a:p>
          <a:p>
            <a:endParaRPr lang="en-GB" sz="1600" dirty="0"/>
          </a:p>
          <a:p>
            <a:endParaRPr lang="en-GB" sz="1600" dirty="0"/>
          </a:p>
          <a:p>
            <a:endParaRPr lang="en-GB" sz="1600" dirty="0"/>
          </a:p>
          <a:p>
            <a:endParaRPr lang="en-GB" sz="1600" dirty="0"/>
          </a:p>
          <a:p>
            <a:endParaRPr lang="en-GB" dirty="0"/>
          </a:p>
          <a:p>
            <a:endParaRPr lang="en-GB" dirty="0"/>
          </a:p>
        </p:txBody>
      </p:sp>
    </p:spTree>
    <p:extLst>
      <p:ext uri="{BB962C8B-B14F-4D97-AF65-F5344CB8AC3E}">
        <p14:creationId xmlns:p14="http://schemas.microsoft.com/office/powerpoint/2010/main" val="3386343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3B3C84-5B5A-0F9D-10C5-CB40AD098FBC}"/>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0A6E619-6B8F-7726-70CD-719034A85DCC}"/>
              </a:ext>
            </a:extLst>
          </p:cNvPr>
          <p:cNvSpPr>
            <a:spLocks noGrp="1"/>
          </p:cNvSpPr>
          <p:nvPr>
            <p:ph type="sldNum" sz="quarter" idx="18"/>
          </p:nvPr>
        </p:nvSpPr>
        <p:spPr>
          <a:xfrm>
            <a:off x="762000" y="6423660"/>
            <a:ext cx="365760" cy="365760"/>
          </a:xfrm>
        </p:spPr>
        <p:txBody>
          <a:bodyPr/>
          <a:lstStyle/>
          <a:p>
            <a:fld id="{345D60D9-5372-5F40-9443-0F9AE5BDC3C8}" type="slidenum">
              <a:rPr lang="en-US" smtClean="0"/>
              <a:pPr/>
              <a:t>43</a:t>
            </a:fld>
            <a:endParaRPr lang="en-US" dirty="0"/>
          </a:p>
        </p:txBody>
      </p:sp>
      <p:sp>
        <p:nvSpPr>
          <p:cNvPr id="7" name="Footer Placeholder 6">
            <a:extLst>
              <a:ext uri="{FF2B5EF4-FFF2-40B4-BE49-F238E27FC236}">
                <a16:creationId xmlns:a16="http://schemas.microsoft.com/office/drawing/2014/main" id="{79752994-BA12-8454-0270-638BA2DCC93F}"/>
              </a:ext>
            </a:extLst>
          </p:cNvPr>
          <p:cNvSpPr>
            <a:spLocks noGrp="1"/>
          </p:cNvSpPr>
          <p:nvPr>
            <p:ph type="ftr" sz="quarter" idx="17"/>
          </p:nvPr>
        </p:nvSpPr>
        <p:spPr>
          <a:xfrm>
            <a:off x="1127759" y="6423978"/>
            <a:ext cx="5745379" cy="365125"/>
          </a:xfrm>
        </p:spPr>
        <p:txBody>
          <a:bodyPr/>
          <a:lstStyle/>
          <a:p>
            <a:r>
              <a:rPr lang="en-US" dirty="0"/>
              <a:t>Copyright © 2025</a:t>
            </a:r>
          </a:p>
        </p:txBody>
      </p:sp>
      <p:sp>
        <p:nvSpPr>
          <p:cNvPr id="2" name="Title 1">
            <a:extLst>
              <a:ext uri="{FF2B5EF4-FFF2-40B4-BE49-F238E27FC236}">
                <a16:creationId xmlns:a16="http://schemas.microsoft.com/office/drawing/2014/main" id="{142C2B0B-9A2B-80C8-9157-F3E6F47BF131}"/>
              </a:ext>
            </a:extLst>
          </p:cNvPr>
          <p:cNvSpPr>
            <a:spLocks noGrp="1"/>
          </p:cNvSpPr>
          <p:nvPr>
            <p:ph type="title"/>
          </p:nvPr>
        </p:nvSpPr>
        <p:spPr>
          <a:xfrm>
            <a:off x="762000" y="275112"/>
            <a:ext cx="10671048" cy="365125"/>
          </a:xfrm>
        </p:spPr>
        <p:txBody>
          <a:bodyPr/>
          <a:lstStyle/>
          <a:p>
            <a:r>
              <a:rPr lang="en-US" dirty="0" err="1"/>
              <a:t>Commencez</a:t>
            </a:r>
            <a:r>
              <a:rPr lang="en-US" dirty="0"/>
              <a:t> </a:t>
            </a:r>
            <a:r>
              <a:rPr lang="en-US" dirty="0" err="1"/>
              <a:t>dès</a:t>
            </a:r>
            <a:r>
              <a:rPr lang="en-US" dirty="0"/>
              <a:t> </a:t>
            </a:r>
            <a:r>
              <a:rPr lang="en-US" dirty="0" err="1"/>
              <a:t>aujourd'hui</a:t>
            </a:r>
            <a:r>
              <a:rPr lang="en-US" dirty="0"/>
              <a:t> !</a:t>
            </a:r>
          </a:p>
        </p:txBody>
      </p:sp>
      <p:sp>
        <p:nvSpPr>
          <p:cNvPr id="17" name="Text Placeholder 7">
            <a:extLst>
              <a:ext uri="{FF2B5EF4-FFF2-40B4-BE49-F238E27FC236}">
                <a16:creationId xmlns:a16="http://schemas.microsoft.com/office/drawing/2014/main" id="{C32C19C2-A59E-A21C-DF34-873A140FE615}"/>
              </a:ext>
            </a:extLst>
          </p:cNvPr>
          <p:cNvSpPr txBox="1">
            <a:spLocks/>
          </p:cNvSpPr>
          <p:nvPr/>
        </p:nvSpPr>
        <p:spPr>
          <a:xfrm>
            <a:off x="760476" y="720962"/>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00" dirty="0"/>
          </a:p>
        </p:txBody>
      </p:sp>
      <p:sp>
        <p:nvSpPr>
          <p:cNvPr id="9" name="ZoneTexte 8">
            <a:extLst>
              <a:ext uri="{FF2B5EF4-FFF2-40B4-BE49-F238E27FC236}">
                <a16:creationId xmlns:a16="http://schemas.microsoft.com/office/drawing/2014/main" id="{FEE5B825-12E3-32F3-378C-0B44D6619F8F}"/>
              </a:ext>
            </a:extLst>
          </p:cNvPr>
          <p:cNvSpPr txBox="1"/>
          <p:nvPr/>
        </p:nvSpPr>
        <p:spPr>
          <a:xfrm>
            <a:off x="639159" y="1682219"/>
            <a:ext cx="6099586" cy="646331"/>
          </a:xfrm>
          <a:prstGeom prst="rect">
            <a:avLst/>
          </a:prstGeom>
          <a:noFill/>
        </p:spPr>
        <p:txBody>
          <a:bodyPr wrap="square">
            <a:spAutoFit/>
          </a:bodyPr>
          <a:lstStyle/>
          <a:p>
            <a:r>
              <a:rPr lang="fr-FR" dirty="0"/>
              <a:t>Version d'essai de MySQL Enterprise Edition</a:t>
            </a:r>
          </a:p>
          <a:p>
            <a:endParaRPr lang="fr-FR" dirty="0"/>
          </a:p>
        </p:txBody>
      </p:sp>
      <p:grpSp>
        <p:nvGrpSpPr>
          <p:cNvPr id="14" name="Groupe 13">
            <a:extLst>
              <a:ext uri="{FF2B5EF4-FFF2-40B4-BE49-F238E27FC236}">
                <a16:creationId xmlns:a16="http://schemas.microsoft.com/office/drawing/2014/main" id="{825ABE09-AA16-79C2-FBDA-632A2B360DEF}"/>
              </a:ext>
            </a:extLst>
          </p:cNvPr>
          <p:cNvGrpSpPr/>
          <p:nvPr/>
        </p:nvGrpSpPr>
        <p:grpSpPr>
          <a:xfrm>
            <a:off x="1626605" y="2340315"/>
            <a:ext cx="2062347" cy="1805975"/>
            <a:chOff x="2423592" y="2397503"/>
            <a:chExt cx="2062347" cy="1805975"/>
          </a:xfrm>
        </p:grpSpPr>
        <p:sp>
          <p:nvSpPr>
            <p:cNvPr id="11" name="Rectangle 10">
              <a:extLst>
                <a:ext uri="{FF2B5EF4-FFF2-40B4-BE49-F238E27FC236}">
                  <a16:creationId xmlns:a16="http://schemas.microsoft.com/office/drawing/2014/main" id="{DE0EEE4B-13BD-9103-A92C-46537E6496E0}"/>
                </a:ext>
              </a:extLst>
            </p:cNvPr>
            <p:cNvSpPr/>
            <p:nvPr/>
          </p:nvSpPr>
          <p:spPr>
            <a:xfrm>
              <a:off x="2423592" y="2397503"/>
              <a:ext cx="2062347" cy="1805975"/>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2">
                  <a:lumMod val="25000"/>
                  <a:lumOff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a:p>
          </p:txBody>
        </p:sp>
        <p:pic>
          <p:nvPicPr>
            <p:cNvPr id="12" name="Picture 10">
              <a:extLst>
                <a:ext uri="{FF2B5EF4-FFF2-40B4-BE49-F238E27FC236}">
                  <a16:creationId xmlns:a16="http://schemas.microsoft.com/office/drawing/2014/main" id="{5AF85D2B-2058-74C3-334D-2D28A84D8246}"/>
                </a:ext>
              </a:extLst>
            </p:cNvPr>
            <p:cNvPicPr>
              <a:picLocks noChangeAspect="1"/>
            </p:cNvPicPr>
            <p:nvPr/>
          </p:nvPicPr>
          <p:blipFill>
            <a:blip r:embed="rId2"/>
            <a:stretch>
              <a:fillRect/>
            </a:stretch>
          </p:blipFill>
          <p:spPr>
            <a:xfrm>
              <a:off x="2680977" y="2667987"/>
              <a:ext cx="1411982" cy="749300"/>
            </a:xfrm>
            <a:prstGeom prst="rect">
              <a:avLst/>
            </a:prstGeom>
          </p:spPr>
        </p:pic>
        <p:sp>
          <p:nvSpPr>
            <p:cNvPr id="13" name="TextBox 11">
              <a:extLst>
                <a:ext uri="{FF2B5EF4-FFF2-40B4-BE49-F238E27FC236}">
                  <a16:creationId xmlns:a16="http://schemas.microsoft.com/office/drawing/2014/main" id="{9E2C05EB-1C74-5F33-D82A-6235BD09C009}"/>
                </a:ext>
              </a:extLst>
            </p:cNvPr>
            <p:cNvSpPr txBox="1"/>
            <p:nvPr/>
          </p:nvSpPr>
          <p:spPr>
            <a:xfrm>
              <a:off x="2525511" y="3466382"/>
              <a:ext cx="1804817" cy="646331"/>
            </a:xfrm>
            <a:prstGeom prst="rect">
              <a:avLst/>
            </a:prstGeom>
            <a:noFill/>
          </p:spPr>
          <p:txBody>
            <a:bodyPr wrap="square" rtlCol="0">
              <a:spAutoFit/>
            </a:bodyPr>
            <a:lstStyle/>
            <a:p>
              <a:r>
                <a:t>Édition Entreprise</a:t>
              </a:r>
            </a:p>
          </p:txBody>
        </p:sp>
      </p:grpSp>
      <p:sp>
        <p:nvSpPr>
          <p:cNvPr id="16" name="ZoneTexte 15">
            <a:extLst>
              <a:ext uri="{FF2B5EF4-FFF2-40B4-BE49-F238E27FC236}">
                <a16:creationId xmlns:a16="http://schemas.microsoft.com/office/drawing/2014/main" id="{02F23CBF-030D-9270-6FF5-2C31F0ECBD84}"/>
              </a:ext>
            </a:extLst>
          </p:cNvPr>
          <p:cNvSpPr txBox="1"/>
          <p:nvPr/>
        </p:nvSpPr>
        <p:spPr>
          <a:xfrm>
            <a:off x="328108" y="4961039"/>
            <a:ext cx="6099586" cy="923330"/>
          </a:xfrm>
          <a:prstGeom prst="rect">
            <a:avLst/>
          </a:prstGeom>
          <a:noFill/>
        </p:spPr>
        <p:txBody>
          <a:bodyPr wrap="square">
            <a:spAutoFit/>
          </a:bodyPr>
          <a:lstStyle/>
          <a:p>
            <a:r>
              <a:rPr lang="fr-FR" dirty="0"/>
              <a:t>https://</a:t>
            </a:r>
            <a:r>
              <a:rPr lang="fr-FR" dirty="0" err="1"/>
              <a:t>www.oracle.com</a:t>
            </a:r>
            <a:r>
              <a:rPr lang="fr-FR" dirty="0"/>
              <a:t>/</a:t>
            </a:r>
            <a:r>
              <a:rPr lang="fr-FR" dirty="0" err="1"/>
              <a:t>mysql</a:t>
            </a:r>
            <a:r>
              <a:rPr lang="fr-FR" dirty="0"/>
              <a:t>/technologies/</a:t>
            </a:r>
            <a:r>
              <a:rPr lang="fr-FR" dirty="0" err="1"/>
              <a:t>mysql-enterprise-edition-downloads.html</a:t>
            </a:r>
            <a:endParaRPr lang="fr-FR" dirty="0"/>
          </a:p>
          <a:p>
            <a:endParaRPr lang="fr-FR" dirty="0"/>
          </a:p>
        </p:txBody>
      </p:sp>
      <p:sp>
        <p:nvSpPr>
          <p:cNvPr id="19" name="ZoneTexte 18">
            <a:extLst>
              <a:ext uri="{FF2B5EF4-FFF2-40B4-BE49-F238E27FC236}">
                <a16:creationId xmlns:a16="http://schemas.microsoft.com/office/drawing/2014/main" id="{4558C7B2-CFC2-0626-0055-CAAC7B4A51EA}"/>
              </a:ext>
            </a:extLst>
          </p:cNvPr>
          <p:cNvSpPr txBox="1"/>
          <p:nvPr/>
        </p:nvSpPr>
        <p:spPr>
          <a:xfrm>
            <a:off x="6548791" y="1718454"/>
            <a:ext cx="6099586" cy="646331"/>
          </a:xfrm>
          <a:prstGeom prst="rect">
            <a:avLst/>
          </a:prstGeom>
          <a:noFill/>
        </p:spPr>
        <p:txBody>
          <a:bodyPr wrap="square">
            <a:spAutoFit/>
          </a:bodyPr>
          <a:lstStyle/>
          <a:p>
            <a:r>
              <a:rPr lang="fr-FR" dirty="0"/>
              <a:t>Contactez un représentant commercial MySQL</a:t>
            </a:r>
          </a:p>
          <a:p>
            <a:endParaRPr lang="fr-FR" dirty="0"/>
          </a:p>
        </p:txBody>
      </p:sp>
      <p:pic>
        <p:nvPicPr>
          <p:cNvPr id="20" name="Picture 15">
            <a:extLst>
              <a:ext uri="{FF2B5EF4-FFF2-40B4-BE49-F238E27FC236}">
                <a16:creationId xmlns:a16="http://schemas.microsoft.com/office/drawing/2014/main" id="{34D14A61-4544-1BCE-6D92-AC5F163331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1044" y="2286000"/>
            <a:ext cx="2901741" cy="1933755"/>
          </a:xfrm>
          <a:prstGeom prst="rect">
            <a:avLst/>
          </a:prstGeom>
        </p:spPr>
      </p:pic>
      <p:sp>
        <p:nvSpPr>
          <p:cNvPr id="24" name="ZoneTexte 23">
            <a:extLst>
              <a:ext uri="{FF2B5EF4-FFF2-40B4-BE49-F238E27FC236}">
                <a16:creationId xmlns:a16="http://schemas.microsoft.com/office/drawing/2014/main" id="{87F6DBB6-6BA6-C9C5-7782-CA58983C8B48}"/>
              </a:ext>
            </a:extLst>
          </p:cNvPr>
          <p:cNvSpPr txBox="1"/>
          <p:nvPr/>
        </p:nvSpPr>
        <p:spPr>
          <a:xfrm>
            <a:off x="6626711" y="5099538"/>
            <a:ext cx="6325496" cy="646331"/>
          </a:xfrm>
          <a:prstGeom prst="rect">
            <a:avLst/>
          </a:prstGeom>
          <a:noFill/>
        </p:spPr>
        <p:txBody>
          <a:bodyPr wrap="square">
            <a:spAutoFit/>
          </a:bodyPr>
          <a:lstStyle/>
          <a:p>
            <a:r>
              <a:rPr lang="fr-FR" dirty="0"/>
              <a:t>http://</a:t>
            </a:r>
            <a:r>
              <a:rPr lang="fr-FR" dirty="0" err="1"/>
              <a:t>www.mysql.com</a:t>
            </a:r>
            <a:r>
              <a:rPr lang="fr-FR" dirty="0"/>
              <a:t>/</a:t>
            </a:r>
            <a:r>
              <a:rPr lang="fr-FR" dirty="0" err="1"/>
              <a:t>fr</a:t>
            </a:r>
            <a:r>
              <a:rPr lang="fr-FR" dirty="0"/>
              <a:t>/about/contact/</a:t>
            </a:r>
          </a:p>
          <a:p>
            <a:endParaRPr lang="fr-FR" dirty="0"/>
          </a:p>
        </p:txBody>
      </p:sp>
    </p:spTree>
    <p:extLst>
      <p:ext uri="{BB962C8B-B14F-4D97-AF65-F5344CB8AC3E}">
        <p14:creationId xmlns:p14="http://schemas.microsoft.com/office/powerpoint/2010/main" val="4079291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CF718-0DB4-4FB6-90B9-39F449AB1A8A}"/>
              </a:ext>
            </a:extLst>
          </p:cNvPr>
          <p:cNvSpPr>
            <a:spLocks noGrp="1"/>
          </p:cNvSpPr>
          <p:nvPr>
            <p:ph type="title"/>
          </p:nvPr>
        </p:nvSpPr>
        <p:spPr/>
        <p:txBody>
          <a:bodyPr/>
          <a:lstStyle/>
          <a:p>
            <a:r>
              <a:rPr lang="en-US" dirty="0"/>
              <a:t>Merci</a:t>
            </a:r>
          </a:p>
        </p:txBody>
      </p:sp>
      <p:sp>
        <p:nvSpPr>
          <p:cNvPr id="3" name="Text Placeholder 2">
            <a:extLst>
              <a:ext uri="{FF2B5EF4-FFF2-40B4-BE49-F238E27FC236}">
                <a16:creationId xmlns:a16="http://schemas.microsoft.com/office/drawing/2014/main" id="{3BD2AE35-378D-4EA0-9A97-70973497B109}"/>
              </a:ext>
            </a:extLst>
          </p:cNvPr>
          <p:cNvSpPr>
            <a:spLocks noGrp="1"/>
          </p:cNvSpPr>
          <p:nvPr>
            <p:ph type="body" sz="quarter" idx="37"/>
          </p:nvPr>
        </p:nvSpPr>
        <p:spPr/>
        <p:txBody>
          <a:bodyPr/>
          <a:lstStyle/>
          <a:p>
            <a:r>
              <a:rPr lang="it-IT" dirty="0"/>
              <a:t>Emmanuel COLUSSI</a:t>
            </a:r>
            <a:endParaRPr lang="en-US" dirty="0"/>
          </a:p>
        </p:txBody>
      </p:sp>
      <p:sp>
        <p:nvSpPr>
          <p:cNvPr id="4" name="Text Placeholder 3">
            <a:extLst>
              <a:ext uri="{FF2B5EF4-FFF2-40B4-BE49-F238E27FC236}">
                <a16:creationId xmlns:a16="http://schemas.microsoft.com/office/drawing/2014/main" id="{5BE90CFF-9BB4-4CBE-955B-22099F84A4CF}"/>
              </a:ext>
            </a:extLst>
          </p:cNvPr>
          <p:cNvSpPr>
            <a:spLocks noGrp="1"/>
          </p:cNvSpPr>
          <p:nvPr>
            <p:ph type="body" sz="quarter" idx="36"/>
          </p:nvPr>
        </p:nvSpPr>
        <p:spPr/>
        <p:txBody>
          <a:bodyPr/>
          <a:lstStyle/>
          <a:p>
            <a:r>
              <a:rPr lang="it-IT" dirty="0" err="1"/>
              <a:t>emmanuel.colussi@oracle.com</a:t>
            </a:r>
            <a:endParaRPr lang="en-US" dirty="0"/>
          </a:p>
        </p:txBody>
      </p:sp>
      <p:sp>
        <p:nvSpPr>
          <p:cNvPr id="5" name="Slide Number Placeholder 4">
            <a:extLst>
              <a:ext uri="{FF2B5EF4-FFF2-40B4-BE49-F238E27FC236}">
                <a16:creationId xmlns:a16="http://schemas.microsoft.com/office/drawing/2014/main" id="{D0C23B35-0345-42B2-96F6-71E81B96DD07}"/>
              </a:ext>
            </a:extLst>
          </p:cNvPr>
          <p:cNvSpPr>
            <a:spLocks noGrp="1"/>
          </p:cNvSpPr>
          <p:nvPr>
            <p:ph type="sldNum" sz="quarter" idx="40"/>
          </p:nvPr>
        </p:nvSpPr>
        <p:spPr>
          <a:xfrm>
            <a:off x="762000" y="6423660"/>
            <a:ext cx="365760" cy="365760"/>
          </a:xfrm>
        </p:spPr>
        <p:txBody>
          <a:bodyPr/>
          <a:lstStyle/>
          <a:p>
            <a:fld id="{345D60D9-5372-5F40-9443-0F9AE5BDC3C8}" type="slidenum">
              <a:rPr lang="en-US" smtClean="0"/>
              <a:pPr/>
              <a:t>44</a:t>
            </a:fld>
            <a:endParaRPr lang="en-US" dirty="0"/>
          </a:p>
        </p:txBody>
      </p:sp>
      <p:sp>
        <p:nvSpPr>
          <p:cNvPr id="6" name="Footer Placeholder 5">
            <a:extLst>
              <a:ext uri="{FF2B5EF4-FFF2-40B4-BE49-F238E27FC236}">
                <a16:creationId xmlns:a16="http://schemas.microsoft.com/office/drawing/2014/main" id="{79E534F4-C2D5-4EA6-A797-45364DD2F710}"/>
              </a:ext>
            </a:extLst>
          </p:cNvPr>
          <p:cNvSpPr>
            <a:spLocks noGrp="1"/>
          </p:cNvSpPr>
          <p:nvPr>
            <p:ph type="ftr" sz="quarter" idx="39"/>
          </p:nvPr>
        </p:nvSpPr>
        <p:spPr>
          <a:xfrm>
            <a:off x="1127759" y="6423978"/>
            <a:ext cx="5745379" cy="365125"/>
          </a:xfrm>
        </p:spPr>
        <p:txBody>
          <a:bodyPr/>
          <a:lstStyle/>
          <a:p>
            <a:r>
              <a:rPr lang="en-US"/>
              <a:t>Copyright © 2024, Oracle and/or its affiliates  |  Confidential: Internal/Restricted/Highly Restricted</a:t>
            </a:r>
            <a:endParaRPr lang="en-US" dirty="0"/>
          </a:p>
        </p:txBody>
      </p:sp>
      <p:sp>
        <p:nvSpPr>
          <p:cNvPr id="7" name="Date Placeholder 6">
            <a:extLst>
              <a:ext uri="{FF2B5EF4-FFF2-40B4-BE49-F238E27FC236}">
                <a16:creationId xmlns:a16="http://schemas.microsoft.com/office/drawing/2014/main" id="{EA01A37C-48C8-419B-B0EC-5EB8AA2E3ED3}"/>
              </a:ext>
            </a:extLst>
          </p:cNvPr>
          <p:cNvSpPr>
            <a:spLocks noGrp="1"/>
          </p:cNvSpPr>
          <p:nvPr>
            <p:ph type="dt" sz="half" idx="38"/>
          </p:nvPr>
        </p:nvSpPr>
        <p:spPr/>
        <p:txBody>
          <a:bodyPr/>
          <a:lstStyle/>
          <a:p>
            <a:r>
              <a:rPr lang="en-IN"/>
              <a:t>[Date]</a:t>
            </a:r>
            <a:endParaRPr lang="en-US" dirty="0"/>
          </a:p>
        </p:txBody>
      </p:sp>
      <p:pic>
        <p:nvPicPr>
          <p:cNvPr id="8" name="Image 7">
            <a:extLst>
              <a:ext uri="{FF2B5EF4-FFF2-40B4-BE49-F238E27FC236}">
                <a16:creationId xmlns:a16="http://schemas.microsoft.com/office/drawing/2014/main" id="{CE005A75-7655-E1C1-A2D2-EE6C75C80413}"/>
              </a:ext>
            </a:extLst>
          </p:cNvPr>
          <p:cNvPicPr>
            <a:picLocks noChangeAspect="1"/>
          </p:cNvPicPr>
          <p:nvPr/>
        </p:nvPicPr>
        <p:blipFill>
          <a:blip r:embed="rId2"/>
          <a:stretch>
            <a:fillRect/>
          </a:stretch>
        </p:blipFill>
        <p:spPr>
          <a:xfrm>
            <a:off x="2622699" y="396600"/>
            <a:ext cx="3363432" cy="4508205"/>
          </a:xfrm>
          <a:prstGeom prst="rect">
            <a:avLst/>
          </a:prstGeom>
        </p:spPr>
      </p:pic>
    </p:spTree>
    <p:extLst>
      <p:ext uri="{BB962C8B-B14F-4D97-AF65-F5344CB8AC3E}">
        <p14:creationId xmlns:p14="http://schemas.microsoft.com/office/powerpoint/2010/main" val="116228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5854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8E3E772-CD05-4C4B-AABE-94BBBDA6D352}"/>
              </a:ext>
            </a:extLst>
          </p:cNvPr>
          <p:cNvSpPr>
            <a:spLocks noGrp="1"/>
          </p:cNvSpPr>
          <p:nvPr>
            <p:ph type="ftr" sz="quarter" idx="11"/>
          </p:nvPr>
        </p:nvSpPr>
        <p:spPr/>
        <p:txBody>
          <a:bodyPr/>
          <a:lstStyle/>
          <a:p>
            <a:r>
              <a:rPr lang="en-US" dirty="0"/>
              <a:t>Copyright © 2025 Oracle</a:t>
            </a:r>
          </a:p>
        </p:txBody>
      </p:sp>
      <p:sp>
        <p:nvSpPr>
          <p:cNvPr id="3" name="Slide Number Placeholder 2">
            <a:extLst>
              <a:ext uri="{FF2B5EF4-FFF2-40B4-BE49-F238E27FC236}">
                <a16:creationId xmlns:a16="http://schemas.microsoft.com/office/drawing/2014/main" id="{A4320E28-4546-4841-BAEE-23DC1063A509}"/>
              </a:ext>
            </a:extLst>
          </p:cNvPr>
          <p:cNvSpPr>
            <a:spLocks noGrp="1"/>
          </p:cNvSpPr>
          <p:nvPr>
            <p:ph type="sldNum" sz="quarter" idx="12"/>
          </p:nvPr>
        </p:nvSpPr>
        <p:spPr/>
        <p:txBody>
          <a:bodyPr/>
          <a:lstStyle/>
          <a:p>
            <a:fld id="{345D60D9-5372-5F40-9443-0F9AE5BDC3C8}" type="slidenum">
              <a:rPr lang="en-US" smtClean="0"/>
              <a:pPr/>
              <a:t>5</a:t>
            </a:fld>
            <a:endParaRPr lang="en-US" dirty="0"/>
          </a:p>
        </p:txBody>
      </p:sp>
      <p:sp>
        <p:nvSpPr>
          <p:cNvPr id="4" name="Title 3">
            <a:extLst>
              <a:ext uri="{FF2B5EF4-FFF2-40B4-BE49-F238E27FC236}">
                <a16:creationId xmlns:a16="http://schemas.microsoft.com/office/drawing/2014/main" id="{C282E0E5-4F45-44C0-A418-F6F9244F774A}"/>
              </a:ext>
            </a:extLst>
          </p:cNvPr>
          <p:cNvSpPr>
            <a:spLocks noGrp="1"/>
          </p:cNvSpPr>
          <p:nvPr>
            <p:ph type="title"/>
          </p:nvPr>
        </p:nvSpPr>
        <p:spPr/>
        <p:txBody>
          <a:bodyPr/>
          <a:lstStyle/>
          <a:p>
            <a:r>
              <a:rPr lang="en-US" dirty="0" err="1"/>
              <a:t>Défis</a:t>
            </a:r>
            <a:r>
              <a:rPr lang="en-US" dirty="0"/>
              <a:t> de </a:t>
            </a:r>
            <a:r>
              <a:rPr lang="en-US" dirty="0" err="1"/>
              <a:t>sécurité</a:t>
            </a:r>
            <a:r>
              <a:rPr lang="en-US" dirty="0"/>
              <a:t> pour </a:t>
            </a:r>
            <a:r>
              <a:rPr lang="en-US" dirty="0" err="1"/>
              <a:t>l’IT</a:t>
            </a:r>
            <a:r>
              <a:rPr lang="en-US" dirty="0"/>
              <a:t> </a:t>
            </a:r>
            <a:r>
              <a:rPr lang="en-US" dirty="0" err="1"/>
              <a:t>gouvernementale</a:t>
            </a:r>
            <a:endParaRPr lang="en-US" dirty="0"/>
          </a:p>
        </p:txBody>
      </p:sp>
      <p:sp>
        <p:nvSpPr>
          <p:cNvPr id="9" name="Espace réservé du texte 5">
            <a:extLst>
              <a:ext uri="{FF2B5EF4-FFF2-40B4-BE49-F238E27FC236}">
                <a16:creationId xmlns:a16="http://schemas.microsoft.com/office/drawing/2014/main" id="{94E9F2FB-A269-F225-9128-30C4AD2E15BF}"/>
              </a:ext>
            </a:extLst>
          </p:cNvPr>
          <p:cNvSpPr>
            <a:spLocks noGrp="1"/>
          </p:cNvSpPr>
          <p:nvPr>
            <p:ph type="body" sz="quarter" idx="33"/>
          </p:nvPr>
        </p:nvSpPr>
        <p:spPr>
          <a:xfrm>
            <a:off x="776689" y="4135193"/>
            <a:ext cx="10158984" cy="681251"/>
          </a:xfrm>
        </p:spPr>
        <p:txBody>
          <a:bodyPr/>
          <a:lstStyle/>
          <a:p>
            <a:endParaRPr lang="fr-FR" dirty="0"/>
          </a:p>
        </p:txBody>
      </p:sp>
    </p:spTree>
    <p:extLst>
      <p:ext uri="{BB962C8B-B14F-4D97-AF65-F5344CB8AC3E}">
        <p14:creationId xmlns:p14="http://schemas.microsoft.com/office/powerpoint/2010/main" val="3987546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598E3DA2-D9F2-99A8-5D25-B14205D09751}"/>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989F8982-E74F-2E6F-ABC6-5A5177D6D32A}"/>
              </a:ext>
            </a:extLst>
          </p:cNvPr>
          <p:cNvSpPr>
            <a:spLocks noGrp="1"/>
          </p:cNvSpPr>
          <p:nvPr>
            <p:ph type="sldNum" sz="quarter" idx="12"/>
          </p:nvPr>
        </p:nvSpPr>
        <p:spPr/>
        <p:txBody>
          <a:bodyPr/>
          <a:lstStyle/>
          <a:p>
            <a:fld id="{345D60D9-5372-5F40-9443-0F9AE5BDC3C8}" type="slidenum">
              <a:rPr lang="en-US" smtClean="0"/>
              <a:pPr/>
              <a:t>6</a:t>
            </a:fld>
            <a:endParaRPr lang="en-US" dirty="0"/>
          </a:p>
        </p:txBody>
      </p:sp>
      <p:sp>
        <p:nvSpPr>
          <p:cNvPr id="6" name="Title 5">
            <a:extLst>
              <a:ext uri="{FF2B5EF4-FFF2-40B4-BE49-F238E27FC236}">
                <a16:creationId xmlns:a16="http://schemas.microsoft.com/office/drawing/2014/main" id="{FE9E7A27-E616-7F77-A061-A6FE4A2912BB}"/>
              </a:ext>
            </a:extLst>
          </p:cNvPr>
          <p:cNvSpPr txBox="1">
            <a:spLocks/>
          </p:cNvSpPr>
          <p:nvPr/>
        </p:nvSpPr>
        <p:spPr>
          <a:xfrm>
            <a:off x="768875" y="182403"/>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Quels sont les défis ?</a:t>
            </a:r>
          </a:p>
        </p:txBody>
      </p:sp>
      <p:sp>
        <p:nvSpPr>
          <p:cNvPr id="13" name="ZoneTexte 12">
            <a:extLst>
              <a:ext uri="{FF2B5EF4-FFF2-40B4-BE49-F238E27FC236}">
                <a16:creationId xmlns:a16="http://schemas.microsoft.com/office/drawing/2014/main" id="{387854FD-5C7F-32BD-FA44-B98F38946239}"/>
              </a:ext>
            </a:extLst>
          </p:cNvPr>
          <p:cNvSpPr txBox="1"/>
          <p:nvPr/>
        </p:nvSpPr>
        <p:spPr>
          <a:xfrm>
            <a:off x="6687654" y="2170017"/>
            <a:ext cx="3473130" cy="369332"/>
          </a:xfrm>
          <a:prstGeom prst="rect">
            <a:avLst/>
          </a:prstGeom>
          <a:noFill/>
        </p:spPr>
        <p:txBody>
          <a:bodyPr wrap="none" rtlCol="0">
            <a:spAutoFit/>
          </a:bodyPr>
          <a:lstStyle/>
          <a:p>
            <a:r>
              <a:rPr lang="fr-FR" sz="1800" b="1" dirty="0"/>
              <a:t>✅ </a:t>
            </a:r>
            <a:r>
              <a:rPr lang="fr-FR" dirty="0"/>
              <a:t>Attaques cyber malveillantes</a:t>
            </a:r>
          </a:p>
        </p:txBody>
      </p:sp>
      <p:sp>
        <p:nvSpPr>
          <p:cNvPr id="14" name="ZoneTexte 13">
            <a:extLst>
              <a:ext uri="{FF2B5EF4-FFF2-40B4-BE49-F238E27FC236}">
                <a16:creationId xmlns:a16="http://schemas.microsoft.com/office/drawing/2014/main" id="{5EF27E76-A936-9073-1CBB-9EEBA2AEF961}"/>
              </a:ext>
            </a:extLst>
          </p:cNvPr>
          <p:cNvSpPr txBox="1"/>
          <p:nvPr/>
        </p:nvSpPr>
        <p:spPr>
          <a:xfrm>
            <a:off x="6687654" y="2598591"/>
            <a:ext cx="3102324" cy="369332"/>
          </a:xfrm>
          <a:prstGeom prst="rect">
            <a:avLst/>
          </a:prstGeom>
          <a:noFill/>
        </p:spPr>
        <p:txBody>
          <a:bodyPr wrap="none" rtlCol="0">
            <a:spAutoFit/>
          </a:bodyPr>
          <a:lstStyle/>
          <a:p>
            <a:r>
              <a:rPr lang="fr-FR" sz="1800" b="1" dirty="0"/>
              <a:t>✅ </a:t>
            </a:r>
            <a:r>
              <a:rPr lang="fr-FR" dirty="0"/>
              <a:t>Systèmes Hérités Lourd </a:t>
            </a:r>
          </a:p>
        </p:txBody>
      </p:sp>
      <p:sp>
        <p:nvSpPr>
          <p:cNvPr id="15" name="ZoneTexte 14">
            <a:extLst>
              <a:ext uri="{FF2B5EF4-FFF2-40B4-BE49-F238E27FC236}">
                <a16:creationId xmlns:a16="http://schemas.microsoft.com/office/drawing/2014/main" id="{B7870C92-FB36-0D03-0EDB-90B6FE196749}"/>
              </a:ext>
            </a:extLst>
          </p:cNvPr>
          <p:cNvSpPr txBox="1"/>
          <p:nvPr/>
        </p:nvSpPr>
        <p:spPr>
          <a:xfrm>
            <a:off x="6668210" y="3054739"/>
            <a:ext cx="5523790" cy="646331"/>
          </a:xfrm>
          <a:prstGeom prst="rect">
            <a:avLst/>
          </a:prstGeom>
          <a:noFill/>
        </p:spPr>
        <p:txBody>
          <a:bodyPr wrap="square" rtlCol="0">
            <a:spAutoFit/>
          </a:bodyPr>
          <a:lstStyle/>
          <a:p>
            <a:r>
              <a:rPr lang="fr-FR" sz="1800" b="1" dirty="0"/>
              <a:t>✅ </a:t>
            </a:r>
            <a:r>
              <a:rPr lang="fr-FR" dirty="0"/>
              <a:t>Déficit de talents et de compétences </a:t>
            </a:r>
          </a:p>
          <a:p>
            <a:r>
              <a:rPr lang="fr-FR" dirty="0"/>
              <a:t>dans le secteur public</a:t>
            </a:r>
          </a:p>
        </p:txBody>
      </p:sp>
      <p:sp>
        <p:nvSpPr>
          <p:cNvPr id="57" name="ZoneTexte 56">
            <a:extLst>
              <a:ext uri="{FF2B5EF4-FFF2-40B4-BE49-F238E27FC236}">
                <a16:creationId xmlns:a16="http://schemas.microsoft.com/office/drawing/2014/main" id="{ADB5F54B-3BDC-411E-1F42-D7EF0FF5E0FB}"/>
              </a:ext>
            </a:extLst>
          </p:cNvPr>
          <p:cNvSpPr txBox="1"/>
          <p:nvPr/>
        </p:nvSpPr>
        <p:spPr>
          <a:xfrm>
            <a:off x="6668210" y="3787886"/>
            <a:ext cx="2242922" cy="369332"/>
          </a:xfrm>
          <a:prstGeom prst="rect">
            <a:avLst/>
          </a:prstGeom>
          <a:noFill/>
        </p:spPr>
        <p:txBody>
          <a:bodyPr wrap="none" rtlCol="0">
            <a:spAutoFit/>
          </a:bodyPr>
          <a:lstStyle/>
          <a:p>
            <a:r>
              <a:rPr lang="fr-FR" sz="1800" b="1" dirty="0"/>
              <a:t>✅ </a:t>
            </a:r>
            <a:r>
              <a:rPr lang="fr-FR" dirty="0"/>
              <a:t>Coût et Efficacité</a:t>
            </a:r>
          </a:p>
        </p:txBody>
      </p:sp>
      <p:pic>
        <p:nvPicPr>
          <p:cNvPr id="8" name="Image 7">
            <a:extLst>
              <a:ext uri="{FF2B5EF4-FFF2-40B4-BE49-F238E27FC236}">
                <a16:creationId xmlns:a16="http://schemas.microsoft.com/office/drawing/2014/main" id="{805B1667-2069-9504-9481-62F9B0C72F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245" y="1049512"/>
            <a:ext cx="5843936" cy="4869374"/>
          </a:xfrm>
          <a:prstGeom prst="rect">
            <a:avLst/>
          </a:prstGeom>
        </p:spPr>
      </p:pic>
    </p:spTree>
    <p:extLst>
      <p:ext uri="{BB962C8B-B14F-4D97-AF65-F5344CB8AC3E}">
        <p14:creationId xmlns:p14="http://schemas.microsoft.com/office/powerpoint/2010/main" val="119423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checkerboard(across)">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checkerboard(across)">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checkerboard(across)">
                                      <p:cBhvr>
                                        <p:cTn id="2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5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3F265-3390-0BF0-71B4-D617D02C10DF}"/>
            </a:ext>
          </a:extLst>
        </p:cNvPr>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C132E171-BAAE-07A4-4E0F-9F250ADD4180}"/>
              </a:ext>
            </a:extLst>
          </p:cNvPr>
          <p:cNvSpPr>
            <a:spLocks noGrp="1"/>
          </p:cNvSpPr>
          <p:nvPr>
            <p:ph type="ftr" sz="quarter" idx="11"/>
          </p:nvPr>
        </p:nvSpPr>
        <p:spPr/>
        <p:txBody>
          <a:bodyPr/>
          <a:lstStyle/>
          <a:p>
            <a:r>
              <a:rPr lang="en-US" dirty="0"/>
              <a:t>Copyright © 2025 Oracle </a:t>
            </a:r>
          </a:p>
        </p:txBody>
      </p:sp>
      <p:sp>
        <p:nvSpPr>
          <p:cNvPr id="4" name="Espace réservé du numéro de diapositive 3">
            <a:extLst>
              <a:ext uri="{FF2B5EF4-FFF2-40B4-BE49-F238E27FC236}">
                <a16:creationId xmlns:a16="http://schemas.microsoft.com/office/drawing/2014/main" id="{56675CD2-CB07-54E1-EDCA-1F4AAC5AE070}"/>
              </a:ext>
            </a:extLst>
          </p:cNvPr>
          <p:cNvSpPr>
            <a:spLocks noGrp="1"/>
          </p:cNvSpPr>
          <p:nvPr>
            <p:ph type="sldNum" sz="quarter" idx="12"/>
          </p:nvPr>
        </p:nvSpPr>
        <p:spPr/>
        <p:txBody>
          <a:bodyPr/>
          <a:lstStyle/>
          <a:p>
            <a:fld id="{345D60D9-5372-5F40-9443-0F9AE5BDC3C8}" type="slidenum">
              <a:rPr lang="en-US" smtClean="0"/>
              <a:pPr/>
              <a:t>7</a:t>
            </a:fld>
            <a:endParaRPr lang="en-US" dirty="0"/>
          </a:p>
        </p:txBody>
      </p:sp>
      <p:sp>
        <p:nvSpPr>
          <p:cNvPr id="6" name="Title 5">
            <a:extLst>
              <a:ext uri="{FF2B5EF4-FFF2-40B4-BE49-F238E27FC236}">
                <a16:creationId xmlns:a16="http://schemas.microsoft.com/office/drawing/2014/main" id="{FB4E51DD-8581-8064-EF6F-2B2A909ECC47}"/>
              </a:ext>
            </a:extLst>
          </p:cNvPr>
          <p:cNvSpPr txBox="1">
            <a:spLocks/>
          </p:cNvSpPr>
          <p:nvPr/>
        </p:nvSpPr>
        <p:spPr>
          <a:xfrm>
            <a:off x="768875" y="182403"/>
            <a:ext cx="1067104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fr-CH" dirty="0"/>
              <a:t>Les défis</a:t>
            </a:r>
          </a:p>
        </p:txBody>
      </p:sp>
      <p:sp>
        <p:nvSpPr>
          <p:cNvPr id="2" name="Text Placeholder 3">
            <a:extLst>
              <a:ext uri="{FF2B5EF4-FFF2-40B4-BE49-F238E27FC236}">
                <a16:creationId xmlns:a16="http://schemas.microsoft.com/office/drawing/2014/main" id="{C0CE87A4-A019-1537-A025-8DAF0458FE9C}"/>
              </a:ext>
            </a:extLst>
          </p:cNvPr>
          <p:cNvSpPr txBox="1">
            <a:spLocks/>
          </p:cNvSpPr>
          <p:nvPr/>
        </p:nvSpPr>
        <p:spPr>
          <a:xfrm>
            <a:off x="1137795" y="4548902"/>
            <a:ext cx="3878083" cy="1521601"/>
          </a:xfrm>
          <a:prstGeom prst="rect">
            <a:avLst/>
          </a:prstGeom>
        </p:spPr>
        <p:txBody>
          <a:bodyPr vert="horz" lIns="0" tIns="0" rIns="0" bIns="0" rtlCol="0" anchor="t">
            <a:noAutofit/>
          </a:bodyPr>
          <a:lstStyle>
            <a:lvl1pPr marL="0" marR="0" indent="0" algn="l" defTabSz="914126" rtl="0" eaLnBrk="1" fontAlgn="auto" latinLnBrk="0" hangingPunct="1">
              <a:lnSpc>
                <a:spcPct val="95000"/>
              </a:lnSpc>
              <a:spcBef>
                <a:spcPts val="600"/>
              </a:spcBef>
              <a:spcAft>
                <a:spcPts val="0"/>
              </a:spcAft>
              <a:buClrTx/>
              <a:buSzTx/>
              <a:buFont typeface="System Font Regular"/>
              <a:buNone/>
              <a:tabLst/>
              <a:defRPr sz="1799" b="0" i="0" kern="1200">
                <a:solidFill>
                  <a:schemeClr val="tx1"/>
                </a:solidFill>
                <a:latin typeface="+mn-lt"/>
                <a:ea typeface="+mn-ea"/>
                <a:cs typeface="Oracle Sans" panose="020B0503020204020204" pitchFamily="34" charset="0"/>
              </a:defRPr>
            </a:lvl1pPr>
            <a:lvl2pPr marL="365650" marR="0" indent="-182825" algn="l" defTabSz="914126" rtl="0" eaLnBrk="1" fontAlgn="auto" latinLnBrk="0" hangingPunct="1">
              <a:lnSpc>
                <a:spcPct val="95000"/>
              </a:lnSpc>
              <a:spcBef>
                <a:spcPts val="600"/>
              </a:spcBef>
              <a:spcAft>
                <a:spcPts val="0"/>
              </a:spcAft>
              <a:buClrTx/>
              <a:buSzPct val="100000"/>
              <a:buFont typeface="Arial" panose="020B0604020202020204" pitchFamily="34" charset="0"/>
              <a:buChar char="•"/>
              <a:tabLst/>
              <a:defRPr sz="1799" b="0" i="0" kern="1200">
                <a:solidFill>
                  <a:schemeClr val="tx1"/>
                </a:solidFill>
                <a:latin typeface="+mn-lt"/>
                <a:ea typeface="+mn-ea"/>
                <a:cs typeface="Oracle Sans" panose="020B0503020204020204" pitchFamily="34" charset="0"/>
              </a:defRPr>
            </a:lvl2pPr>
            <a:lvl3pPr marL="731301" marR="0" indent="-182825" algn="l" defTabSz="914126"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6951" marR="0" indent="-182825" algn="l" defTabSz="914126"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2601" marR="0" indent="-182825" algn="l" defTabSz="914126"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251" indent="-182825" algn="l" defTabSz="914126"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3902" indent="-182825" algn="l" defTabSz="914126"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b="1" dirty="0" err="1"/>
              <a:t>Systèmes</a:t>
            </a:r>
            <a:r>
              <a:rPr b="1" dirty="0"/>
              <a:t> </a:t>
            </a:r>
            <a:r>
              <a:rPr b="1" dirty="0" err="1"/>
              <a:t>hérités</a:t>
            </a:r>
            <a:r>
              <a:rPr b="1" dirty="0"/>
              <a:t> </a:t>
            </a:r>
            <a:r>
              <a:rPr b="1" dirty="0" err="1"/>
              <a:t>encombrants</a:t>
            </a:r>
            <a:endParaRPr b="1" dirty="0"/>
          </a:p>
          <a:p>
            <a:r>
              <a:rPr sz="1600" dirty="0"/>
              <a:t>Les applications </a:t>
            </a:r>
            <a:r>
              <a:rPr sz="1600" dirty="0" err="1"/>
              <a:t>héritées</a:t>
            </a:r>
            <a:r>
              <a:rPr sz="1600" dirty="0"/>
              <a:t> et </a:t>
            </a:r>
            <a:r>
              <a:rPr sz="1600" dirty="0" err="1"/>
              <a:t>l'infrastructure</a:t>
            </a:r>
            <a:r>
              <a:rPr sz="1600" dirty="0"/>
              <a:t> </a:t>
            </a:r>
            <a:r>
              <a:rPr sz="1600" dirty="0" err="1"/>
              <a:t>obsolète</a:t>
            </a:r>
            <a:r>
              <a:rPr sz="1600" dirty="0"/>
              <a:t> </a:t>
            </a:r>
            <a:r>
              <a:rPr sz="1600" dirty="0" err="1"/>
              <a:t>rendent</a:t>
            </a:r>
            <a:r>
              <a:rPr sz="1600" dirty="0"/>
              <a:t> difficile et </a:t>
            </a:r>
            <a:r>
              <a:rPr sz="1600" dirty="0" err="1"/>
              <a:t>chronophage</a:t>
            </a:r>
            <a:r>
              <a:rPr sz="1600" dirty="0"/>
              <a:t> la </a:t>
            </a:r>
            <a:r>
              <a:rPr sz="1600" dirty="0" err="1"/>
              <a:t>fourniture</a:t>
            </a:r>
            <a:r>
              <a:rPr sz="1600" dirty="0"/>
              <a:t> de services </a:t>
            </a:r>
            <a:r>
              <a:rPr sz="1600" dirty="0" err="1"/>
              <a:t>numériques</a:t>
            </a:r>
            <a:r>
              <a:rPr sz="1600" dirty="0"/>
              <a:t> </a:t>
            </a:r>
            <a:r>
              <a:rPr sz="1600" dirty="0" err="1"/>
              <a:t>modernes</a:t>
            </a:r>
            <a:r>
              <a:rPr sz="1600" dirty="0"/>
              <a:t> et </a:t>
            </a:r>
            <a:r>
              <a:rPr sz="1600" dirty="0" err="1"/>
              <a:t>faciles</a:t>
            </a:r>
            <a:r>
              <a:rPr sz="1600" dirty="0"/>
              <a:t> à </a:t>
            </a:r>
            <a:r>
              <a:rPr sz="1600" dirty="0" err="1"/>
              <a:t>utiliser</a:t>
            </a:r>
            <a:r>
              <a:rPr sz="1600" dirty="0"/>
              <a:t>.</a:t>
            </a:r>
          </a:p>
        </p:txBody>
      </p:sp>
      <p:sp>
        <p:nvSpPr>
          <p:cNvPr id="7" name="Text Placeholder 4">
            <a:extLst>
              <a:ext uri="{FF2B5EF4-FFF2-40B4-BE49-F238E27FC236}">
                <a16:creationId xmlns:a16="http://schemas.microsoft.com/office/drawing/2014/main" id="{0A686DEC-7A57-08D2-C581-2A585A47E300}"/>
              </a:ext>
            </a:extLst>
          </p:cNvPr>
          <p:cNvSpPr txBox="1">
            <a:spLocks/>
          </p:cNvSpPr>
          <p:nvPr/>
        </p:nvSpPr>
        <p:spPr>
          <a:xfrm>
            <a:off x="6838545" y="1853338"/>
            <a:ext cx="3648975" cy="1655446"/>
          </a:xfrm>
          <a:prstGeom prst="rect">
            <a:avLst/>
          </a:prstGeom>
        </p:spPr>
        <p:txBody>
          <a:bodyPr lIns="0" tIns="0" rIns="0" bIns="0"/>
          <a:lstStyle>
            <a:lvl1pPr marL="0" marR="0" indent="0" algn="l" defTabSz="914126" rtl="0" eaLnBrk="1" fontAlgn="auto" latinLnBrk="0" hangingPunct="1">
              <a:lnSpc>
                <a:spcPct val="95000"/>
              </a:lnSpc>
              <a:spcBef>
                <a:spcPts val="600"/>
              </a:spcBef>
              <a:spcAft>
                <a:spcPts val="0"/>
              </a:spcAft>
              <a:buClrTx/>
              <a:buSzTx/>
              <a:buFont typeface="System Font Regular"/>
              <a:buNone/>
              <a:tabLst/>
              <a:defRPr sz="1799" b="0" i="0" kern="1200">
                <a:solidFill>
                  <a:schemeClr val="tx1"/>
                </a:solidFill>
                <a:latin typeface="+mn-lt"/>
                <a:ea typeface="+mn-ea"/>
                <a:cs typeface="Oracle Sans" panose="020B0503020204020204" pitchFamily="34" charset="0"/>
              </a:defRPr>
            </a:lvl1pPr>
            <a:lvl2pPr marL="365650" marR="0" indent="-182825" algn="l" defTabSz="914126" rtl="0" eaLnBrk="1" fontAlgn="auto" latinLnBrk="0" hangingPunct="1">
              <a:lnSpc>
                <a:spcPct val="95000"/>
              </a:lnSpc>
              <a:spcBef>
                <a:spcPts val="600"/>
              </a:spcBef>
              <a:spcAft>
                <a:spcPts val="0"/>
              </a:spcAft>
              <a:buClrTx/>
              <a:buSzPct val="100000"/>
              <a:buFont typeface="Arial" panose="020B0604020202020204" pitchFamily="34" charset="0"/>
              <a:buChar char="•"/>
              <a:tabLst/>
              <a:defRPr sz="1799" b="0" i="0" kern="1200">
                <a:solidFill>
                  <a:schemeClr val="tx1"/>
                </a:solidFill>
                <a:latin typeface="+mn-lt"/>
                <a:ea typeface="+mn-ea"/>
                <a:cs typeface="Oracle Sans" panose="020B0503020204020204" pitchFamily="34" charset="0"/>
              </a:defRPr>
            </a:lvl2pPr>
            <a:lvl3pPr marL="731301" marR="0" indent="-182825" algn="l" defTabSz="914126"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6951" marR="0" indent="-182825" algn="l" defTabSz="914126"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2601" marR="0" indent="-182825" algn="l" defTabSz="914126"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251" indent="-182825" algn="l" defTabSz="914126"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3902" indent="-182825" algn="l" defTabSz="914126"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fr-CH" b="1" dirty="0"/>
              <a:t>Déficit de talents et de compétences </a:t>
            </a:r>
          </a:p>
          <a:p>
            <a:r>
              <a:rPr sz="1600" dirty="0"/>
              <a:t>La </a:t>
            </a:r>
            <a:r>
              <a:rPr sz="1600" dirty="0" err="1"/>
              <a:t>technologie</a:t>
            </a:r>
            <a:r>
              <a:rPr sz="1600" dirty="0"/>
              <a:t> </a:t>
            </a:r>
            <a:r>
              <a:rPr sz="1600" dirty="0" err="1"/>
              <a:t>évolue</a:t>
            </a:r>
            <a:r>
              <a:rPr sz="1600" dirty="0"/>
              <a:t> et change </a:t>
            </a:r>
            <a:r>
              <a:rPr sz="1600" dirty="0" err="1"/>
              <a:t>constamment</a:t>
            </a:r>
            <a:r>
              <a:rPr sz="1600" dirty="0"/>
              <a:t>, </a:t>
            </a:r>
            <a:r>
              <a:rPr sz="1600" dirty="0" err="1"/>
              <a:t>ce</a:t>
            </a:r>
            <a:r>
              <a:rPr sz="1600" dirty="0"/>
              <a:t> qui oblige les </a:t>
            </a:r>
            <a:r>
              <a:rPr sz="1600" dirty="0" err="1"/>
              <a:t>agences</a:t>
            </a:r>
            <a:r>
              <a:rPr sz="1600" dirty="0"/>
              <a:t> </a:t>
            </a:r>
            <a:r>
              <a:rPr sz="1600" dirty="0" err="1"/>
              <a:t>gouvernementales</a:t>
            </a:r>
            <a:r>
              <a:rPr sz="1600" dirty="0"/>
              <a:t> à </a:t>
            </a:r>
            <a:r>
              <a:rPr sz="1600" dirty="0" err="1"/>
              <a:t>attirer</a:t>
            </a:r>
            <a:r>
              <a:rPr sz="1600" dirty="0"/>
              <a:t> et à </a:t>
            </a:r>
            <a:r>
              <a:rPr sz="1600" dirty="0" err="1"/>
              <a:t>retenir</a:t>
            </a:r>
            <a:r>
              <a:rPr sz="1600" dirty="0"/>
              <a:t> </a:t>
            </a:r>
            <a:r>
              <a:rPr lang="de-CH" sz="1600" dirty="0"/>
              <a:t>des </a:t>
            </a:r>
            <a:r>
              <a:rPr lang="de-CH" sz="1600" dirty="0" err="1"/>
              <a:t>talents</a:t>
            </a:r>
            <a:r>
              <a:rPr sz="1600" dirty="0"/>
              <a:t> </a:t>
            </a:r>
            <a:r>
              <a:rPr sz="1600" dirty="0" err="1"/>
              <a:t>moderne</a:t>
            </a:r>
            <a:r>
              <a:rPr lang="de-CH" sz="1600" dirty="0"/>
              <a:t>s</a:t>
            </a:r>
            <a:r>
              <a:rPr sz="1600" dirty="0"/>
              <a:t> et </a:t>
            </a:r>
            <a:r>
              <a:rPr sz="1600" dirty="0" err="1"/>
              <a:t>qualifié</a:t>
            </a:r>
            <a:r>
              <a:rPr lang="de-CH" sz="1600" dirty="0"/>
              <a:t>s</a:t>
            </a:r>
            <a:r>
              <a:rPr sz="1600" dirty="0"/>
              <a:t>.</a:t>
            </a:r>
          </a:p>
        </p:txBody>
      </p:sp>
      <p:sp>
        <p:nvSpPr>
          <p:cNvPr id="8" name="Text Placeholder 5">
            <a:extLst>
              <a:ext uri="{FF2B5EF4-FFF2-40B4-BE49-F238E27FC236}">
                <a16:creationId xmlns:a16="http://schemas.microsoft.com/office/drawing/2014/main" id="{79464755-5F31-F117-CD43-525624E85897}"/>
              </a:ext>
            </a:extLst>
          </p:cNvPr>
          <p:cNvSpPr txBox="1">
            <a:spLocks/>
          </p:cNvSpPr>
          <p:nvPr/>
        </p:nvSpPr>
        <p:spPr>
          <a:xfrm>
            <a:off x="1127759" y="1836268"/>
            <a:ext cx="3668442" cy="1521600"/>
          </a:xfrm>
          <a:prstGeom prst="rect">
            <a:avLst/>
          </a:prstGeom>
        </p:spPr>
        <p:txBody>
          <a:bodyPr lIns="0" tIns="0" rIns="0" bIns="0"/>
          <a:lstStyle>
            <a:lvl1pPr marL="0" marR="0" indent="0" algn="l" defTabSz="914126" rtl="0" eaLnBrk="1" fontAlgn="auto" latinLnBrk="0" hangingPunct="1">
              <a:lnSpc>
                <a:spcPct val="95000"/>
              </a:lnSpc>
              <a:spcBef>
                <a:spcPts val="600"/>
              </a:spcBef>
              <a:spcAft>
                <a:spcPts val="0"/>
              </a:spcAft>
              <a:buClrTx/>
              <a:buSzTx/>
              <a:buFont typeface="System Font Regular"/>
              <a:buNone/>
              <a:tabLst/>
              <a:defRPr sz="1799" b="0" i="0" kern="1200">
                <a:solidFill>
                  <a:schemeClr val="tx1"/>
                </a:solidFill>
                <a:latin typeface="+mn-lt"/>
                <a:ea typeface="+mn-ea"/>
                <a:cs typeface="Oracle Sans" panose="020B0503020204020204" pitchFamily="34" charset="0"/>
              </a:defRPr>
            </a:lvl1pPr>
            <a:lvl2pPr marL="365650" marR="0" indent="-182825" algn="l" defTabSz="914126" rtl="0" eaLnBrk="1" fontAlgn="auto" latinLnBrk="0" hangingPunct="1">
              <a:lnSpc>
                <a:spcPct val="95000"/>
              </a:lnSpc>
              <a:spcBef>
                <a:spcPts val="600"/>
              </a:spcBef>
              <a:spcAft>
                <a:spcPts val="0"/>
              </a:spcAft>
              <a:buClrTx/>
              <a:buSzPct val="100000"/>
              <a:buFont typeface="Arial" panose="020B0604020202020204" pitchFamily="34" charset="0"/>
              <a:buChar char="•"/>
              <a:tabLst/>
              <a:defRPr sz="1799" b="0" i="0" kern="1200">
                <a:solidFill>
                  <a:schemeClr val="tx1"/>
                </a:solidFill>
                <a:latin typeface="+mn-lt"/>
                <a:ea typeface="+mn-ea"/>
                <a:cs typeface="Oracle Sans" panose="020B0503020204020204" pitchFamily="34" charset="0"/>
              </a:defRPr>
            </a:lvl2pPr>
            <a:lvl3pPr marL="731301" marR="0" indent="-182825" algn="l" defTabSz="914126"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6951" marR="0" indent="-182825" algn="l" defTabSz="914126"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2601" marR="0" indent="-182825" algn="l" defTabSz="914126"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251" indent="-182825" algn="l" defTabSz="914126"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3902" indent="-182825" algn="l" defTabSz="914126"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b="1" dirty="0" err="1"/>
              <a:t>Attaques</a:t>
            </a:r>
            <a:r>
              <a:rPr b="1" dirty="0"/>
              <a:t> cyber </a:t>
            </a:r>
            <a:r>
              <a:rPr b="1" dirty="0" err="1"/>
              <a:t>malveillantes</a:t>
            </a:r>
            <a:endParaRPr b="1" dirty="0"/>
          </a:p>
          <a:p>
            <a:r>
              <a:rPr lang="fr-CH" sz="1600" dirty="0"/>
              <a:t>Les attaques cyber ont évolué en espionnage, vol de propriété intellectuelle, attaques contre les infrastructures critiques et campagnes d'influence.</a:t>
            </a:r>
            <a:endParaRPr sz="1600" dirty="0"/>
          </a:p>
        </p:txBody>
      </p:sp>
      <p:sp>
        <p:nvSpPr>
          <p:cNvPr id="10" name="Text Placeholder 2">
            <a:extLst>
              <a:ext uri="{FF2B5EF4-FFF2-40B4-BE49-F238E27FC236}">
                <a16:creationId xmlns:a16="http://schemas.microsoft.com/office/drawing/2014/main" id="{7E15DCB0-40FC-0B4F-A5D1-E334B710DBFC}"/>
              </a:ext>
            </a:extLst>
          </p:cNvPr>
          <p:cNvSpPr txBox="1">
            <a:spLocks/>
          </p:cNvSpPr>
          <p:nvPr/>
        </p:nvSpPr>
        <p:spPr>
          <a:xfrm>
            <a:off x="6891336" y="4542909"/>
            <a:ext cx="3543395" cy="1324137"/>
          </a:xfrm>
          <a:prstGeom prst="rect">
            <a:avLst/>
          </a:prstGeom>
        </p:spPr>
        <p:txBody>
          <a:bodyPr vert="horz" lIns="0" tIns="0" rIns="0" bIns="0" rtlCol="0">
            <a:noAutofit/>
          </a:bodyPr>
          <a:lstStyle>
            <a:lvl1pPr marL="0" indent="0" algn="l" defTabSz="914126" rtl="0" eaLnBrk="1" latinLnBrk="0" hangingPunct="1">
              <a:lnSpc>
                <a:spcPct val="100000"/>
              </a:lnSpc>
              <a:spcBef>
                <a:spcPts val="1000"/>
              </a:spcBef>
              <a:buFont typeface="Wingdings" pitchFamily="2" charset="2"/>
              <a:buNone/>
              <a:defRPr sz="1799" b="0" i="0" kern="1200">
                <a:solidFill>
                  <a:schemeClr val="tx1"/>
                </a:solidFill>
                <a:latin typeface="Oracle Sans" panose="020B0503020204020204" pitchFamily="34" charset="0"/>
                <a:ea typeface="+mn-ea"/>
                <a:cs typeface="Oracle Sans" panose="020B0503020204020204" pitchFamily="34" charset="0"/>
              </a:defRPr>
            </a:lvl1pPr>
            <a:lvl2pPr marL="685594" indent="-228531" algn="l" defTabSz="914126" rtl="0" eaLnBrk="1" latinLnBrk="0" hangingPunct="1">
              <a:lnSpc>
                <a:spcPct val="100000"/>
              </a:lnSpc>
              <a:spcBef>
                <a:spcPts val="500"/>
              </a:spcBef>
              <a:buFont typeface="Arial" panose="020B0604020202020204" pitchFamily="34" charset="0"/>
              <a:buChar char="•"/>
              <a:defRPr sz="1799" kern="1200">
                <a:solidFill>
                  <a:schemeClr val="tx1"/>
                </a:solidFill>
                <a:latin typeface="Oracle Sans Light" panose="020B0403020204020204" pitchFamily="34" charset="0"/>
                <a:ea typeface="+mn-ea"/>
                <a:cs typeface="Oracle Sans Light" panose="020B0403020204020204" pitchFamily="34" charset="0"/>
              </a:defRPr>
            </a:lvl2pPr>
            <a:lvl3pPr marL="1142657" indent="-228531" algn="l" defTabSz="914126" rtl="0" eaLnBrk="1" latinLnBrk="0" hangingPunct="1">
              <a:lnSpc>
                <a:spcPct val="100000"/>
              </a:lnSpc>
              <a:spcBef>
                <a:spcPts val="500"/>
              </a:spcBef>
              <a:buFont typeface="Arial" panose="020B0604020202020204" pitchFamily="34" charset="0"/>
              <a:buChar char="•"/>
              <a:defRPr sz="1799" kern="1200">
                <a:solidFill>
                  <a:schemeClr val="tx1"/>
                </a:solidFill>
                <a:latin typeface="Oracle Sans Light" panose="020B0403020204020204" pitchFamily="34" charset="0"/>
                <a:ea typeface="+mn-ea"/>
                <a:cs typeface="Oracle Sans Light" panose="020B0403020204020204" pitchFamily="34" charset="0"/>
              </a:defRPr>
            </a:lvl3pPr>
            <a:lvl4pPr marL="1599720" indent="-228531" algn="l" defTabSz="914126" rtl="0" eaLnBrk="1" latinLnBrk="0" hangingPunct="1">
              <a:lnSpc>
                <a:spcPct val="100000"/>
              </a:lnSpc>
              <a:spcBef>
                <a:spcPts val="500"/>
              </a:spcBef>
              <a:buFont typeface="Arial" panose="020B0604020202020204" pitchFamily="34" charset="0"/>
              <a:buChar char="•"/>
              <a:defRPr sz="1799" kern="1200">
                <a:solidFill>
                  <a:schemeClr val="tx1"/>
                </a:solidFill>
                <a:latin typeface="Oracle Sans Light" panose="020B0403020204020204" pitchFamily="34" charset="0"/>
                <a:ea typeface="+mn-ea"/>
                <a:cs typeface="Oracle Sans Light" panose="020B0403020204020204" pitchFamily="34" charset="0"/>
              </a:defRPr>
            </a:lvl4pPr>
            <a:lvl5pPr marL="2056783" indent="-228531" algn="l" defTabSz="914126" rtl="0" eaLnBrk="1" latinLnBrk="0" hangingPunct="1">
              <a:lnSpc>
                <a:spcPct val="100000"/>
              </a:lnSpc>
              <a:spcBef>
                <a:spcPts val="500"/>
              </a:spcBef>
              <a:buFont typeface="Arial" panose="020B0604020202020204" pitchFamily="34" charset="0"/>
              <a:buChar char="•"/>
              <a:defRPr sz="1799" kern="1200">
                <a:solidFill>
                  <a:schemeClr val="tx1"/>
                </a:solidFill>
                <a:latin typeface="Oracle Sans Light" panose="020B0403020204020204" pitchFamily="34" charset="0"/>
                <a:ea typeface="+mn-ea"/>
                <a:cs typeface="Oracle Sans Light" panose="020B0403020204020204" pitchFamily="34" charset="0"/>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b="1" dirty="0" err="1"/>
              <a:t>Coût</a:t>
            </a:r>
            <a:r>
              <a:rPr b="1" dirty="0"/>
              <a:t> et </a:t>
            </a:r>
            <a:r>
              <a:rPr b="1" dirty="0" err="1"/>
              <a:t>efficacité</a:t>
            </a:r>
            <a:endParaRPr b="1" dirty="0"/>
          </a:p>
          <a:p>
            <a:r>
              <a:rPr sz="1600" dirty="0"/>
              <a:t>Les </a:t>
            </a:r>
            <a:r>
              <a:rPr sz="1600" dirty="0" err="1"/>
              <a:t>agences</a:t>
            </a:r>
            <a:r>
              <a:rPr sz="1600" dirty="0"/>
              <a:t> </a:t>
            </a:r>
            <a:r>
              <a:rPr sz="1600" dirty="0" err="1"/>
              <a:t>gouvernementales</a:t>
            </a:r>
            <a:r>
              <a:rPr sz="1600" dirty="0"/>
              <a:t> </a:t>
            </a:r>
            <a:r>
              <a:rPr sz="1600" dirty="0" err="1"/>
              <a:t>doivent</a:t>
            </a:r>
            <a:r>
              <a:rPr sz="1600" dirty="0"/>
              <a:t> </a:t>
            </a:r>
            <a:r>
              <a:rPr sz="1600" dirty="0" err="1"/>
              <a:t>démontrer</a:t>
            </a:r>
            <a:r>
              <a:rPr sz="1600" dirty="0"/>
              <a:t> des </a:t>
            </a:r>
            <a:r>
              <a:rPr sz="1600" dirty="0" err="1"/>
              <a:t>améliorations</a:t>
            </a:r>
            <a:r>
              <a:rPr sz="1600" dirty="0"/>
              <a:t> de </a:t>
            </a:r>
            <a:r>
              <a:rPr sz="1600" dirty="0" err="1"/>
              <a:t>l'efficacité</a:t>
            </a:r>
            <a:r>
              <a:rPr sz="1600" dirty="0"/>
              <a:t> grâce à la transparence des </a:t>
            </a:r>
            <a:r>
              <a:rPr sz="1600" dirty="0" err="1"/>
              <a:t>dépenses</a:t>
            </a:r>
            <a:r>
              <a:rPr sz="1600" dirty="0"/>
              <a:t>.</a:t>
            </a:r>
          </a:p>
        </p:txBody>
      </p:sp>
      <p:pic>
        <p:nvPicPr>
          <p:cNvPr id="14" name="Picture Placeholder 60">
            <a:extLst>
              <a:ext uri="{FF2B5EF4-FFF2-40B4-BE49-F238E27FC236}">
                <a16:creationId xmlns:a16="http://schemas.microsoft.com/office/drawing/2014/main" id="{BE069AA2-8F2A-687F-4163-6F35B191A209}"/>
              </a:ext>
            </a:extLst>
          </p:cNvPr>
          <p:cNvPicPr>
            <a:picLocks noChangeAspect="1"/>
          </p:cNvPicPr>
          <p:nvPr/>
        </p:nvPicPr>
        <p:blipFill rotWithShape="1">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44877" y="3656268"/>
            <a:ext cx="924963" cy="924963"/>
          </a:xfrm>
          <a:prstGeom prst="rect">
            <a:avLst/>
          </a:prstGeom>
        </p:spPr>
      </p:pic>
      <p:pic>
        <p:nvPicPr>
          <p:cNvPr id="16" name="Picture Placeholder 98">
            <a:extLst>
              <a:ext uri="{FF2B5EF4-FFF2-40B4-BE49-F238E27FC236}">
                <a16:creationId xmlns:a16="http://schemas.microsoft.com/office/drawing/2014/main" id="{B5B99C0C-0252-E677-735F-3B9B4C75694B}"/>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6727237" y="3736480"/>
            <a:ext cx="990506" cy="990506"/>
          </a:xfrm>
          <a:prstGeom prst="rect">
            <a:avLst/>
          </a:prstGeom>
        </p:spPr>
      </p:pic>
      <p:pic>
        <p:nvPicPr>
          <p:cNvPr id="18" name="Picture Placeholder 156">
            <a:extLst>
              <a:ext uri="{FF2B5EF4-FFF2-40B4-BE49-F238E27FC236}">
                <a16:creationId xmlns:a16="http://schemas.microsoft.com/office/drawing/2014/main" id="{608FE98D-9096-E766-0644-4CE23C2D0D91}"/>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944877" y="955922"/>
            <a:ext cx="929788" cy="929788"/>
          </a:xfrm>
          <a:prstGeom prst="rect">
            <a:avLst/>
          </a:prstGeom>
        </p:spPr>
      </p:pic>
      <p:pic>
        <p:nvPicPr>
          <p:cNvPr id="19" name="Picture Placeholder 172">
            <a:extLst>
              <a:ext uri="{FF2B5EF4-FFF2-40B4-BE49-F238E27FC236}">
                <a16:creationId xmlns:a16="http://schemas.microsoft.com/office/drawing/2014/main" id="{57BB041D-67F9-7E9D-B1F8-4AB0BB93720B}"/>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757596" y="882004"/>
            <a:ext cx="929788" cy="929788"/>
          </a:xfrm>
          <a:prstGeom prst="rect">
            <a:avLst/>
          </a:prstGeom>
        </p:spPr>
      </p:pic>
    </p:spTree>
    <p:extLst>
      <p:ext uri="{BB962C8B-B14F-4D97-AF65-F5344CB8AC3E}">
        <p14:creationId xmlns:p14="http://schemas.microsoft.com/office/powerpoint/2010/main" val="704951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A030F9F-FB39-40F7-B4C0-B84F7A8DB363}"/>
              </a:ext>
            </a:extLst>
          </p:cNvPr>
          <p:cNvSpPr>
            <a:spLocks noGrp="1"/>
          </p:cNvSpPr>
          <p:nvPr>
            <p:ph type="sldNum" sz="quarter" idx="18"/>
          </p:nvPr>
        </p:nvSpPr>
        <p:spPr>
          <a:xfrm>
            <a:off x="762000" y="6423660"/>
            <a:ext cx="365760" cy="365760"/>
          </a:xfrm>
        </p:spPr>
        <p:txBody>
          <a:bodyPr/>
          <a:lstStyle/>
          <a:p>
            <a:fld id="{345D60D9-5372-5F40-9443-0F9AE5BDC3C8}" type="slidenum">
              <a:rPr lang="en-US" smtClean="0"/>
              <a:pPr/>
              <a:t>8</a:t>
            </a:fld>
            <a:endParaRPr lang="en-US" dirty="0"/>
          </a:p>
        </p:txBody>
      </p:sp>
      <p:sp>
        <p:nvSpPr>
          <p:cNvPr id="7" name="Footer Placeholder 6">
            <a:extLst>
              <a:ext uri="{FF2B5EF4-FFF2-40B4-BE49-F238E27FC236}">
                <a16:creationId xmlns:a16="http://schemas.microsoft.com/office/drawing/2014/main" id="{4DDC0922-1590-4B23-9A2C-F12274E85571}"/>
              </a:ext>
            </a:extLst>
          </p:cNvPr>
          <p:cNvSpPr>
            <a:spLocks noGrp="1"/>
          </p:cNvSpPr>
          <p:nvPr>
            <p:ph type="ftr" sz="quarter" idx="17"/>
          </p:nvPr>
        </p:nvSpPr>
        <p:spPr>
          <a:xfrm>
            <a:off x="1127759" y="6423978"/>
            <a:ext cx="5745379" cy="365125"/>
          </a:xfrm>
        </p:spPr>
        <p:txBody>
          <a:bodyPr/>
          <a:lstStyle/>
          <a:p>
            <a:r>
              <a:rPr lang="en-US" dirty="0"/>
              <a:t>Copyright © 2025</a:t>
            </a:r>
          </a:p>
        </p:txBody>
      </p:sp>
      <p:sp>
        <p:nvSpPr>
          <p:cNvPr id="2" name="Title 1">
            <a:extLst>
              <a:ext uri="{FF2B5EF4-FFF2-40B4-BE49-F238E27FC236}">
                <a16:creationId xmlns:a16="http://schemas.microsoft.com/office/drawing/2014/main" id="{36537562-7A93-4121-B6E2-7921F4A6B77C}"/>
              </a:ext>
            </a:extLst>
          </p:cNvPr>
          <p:cNvSpPr>
            <a:spLocks noGrp="1"/>
          </p:cNvSpPr>
          <p:nvPr>
            <p:ph type="title"/>
          </p:nvPr>
        </p:nvSpPr>
        <p:spPr/>
        <p:txBody>
          <a:bodyPr/>
          <a:lstStyle/>
          <a:p>
            <a:r>
              <a:rPr lang="en-US" dirty="0"/>
              <a:t>Les </a:t>
            </a:r>
            <a:r>
              <a:rPr lang="en-US" dirty="0" err="1"/>
              <a:t>défis</a:t>
            </a:r>
            <a:endParaRPr lang="en-US" dirty="0"/>
          </a:p>
        </p:txBody>
      </p:sp>
      <p:sp>
        <p:nvSpPr>
          <p:cNvPr id="11" name="Text Placeholder 10">
            <a:extLst>
              <a:ext uri="{FF2B5EF4-FFF2-40B4-BE49-F238E27FC236}">
                <a16:creationId xmlns:a16="http://schemas.microsoft.com/office/drawing/2014/main" id="{AA39BACC-9AD1-4BC0-01CE-A367965DE337}"/>
              </a:ext>
            </a:extLst>
          </p:cNvPr>
          <p:cNvSpPr txBox="1">
            <a:spLocks noGrp="1"/>
          </p:cNvSpPr>
          <p:nvPr>
            <p:ph sz="quarter" idx="14"/>
          </p:nvPr>
        </p:nvSpPr>
        <p:spPr>
          <a:xfrm>
            <a:off x="752077" y="1906672"/>
            <a:ext cx="5084064" cy="4507992"/>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8000" dirty="0">
              <a:solidFill>
                <a:srgbClr val="C74634"/>
              </a:solidFill>
            </a:endParaRPr>
          </a:p>
          <a:p>
            <a:r>
              <a:rPr lang="en-US" sz="8000" b="1" dirty="0">
                <a:solidFill>
                  <a:srgbClr val="C74634"/>
                </a:solidFill>
              </a:rPr>
              <a:t>$589.80B</a:t>
            </a:r>
          </a:p>
        </p:txBody>
      </p:sp>
      <p:graphicFrame>
        <p:nvGraphicFramePr>
          <p:cNvPr id="15" name="Chart 3">
            <a:extLst>
              <a:ext uri="{FF2B5EF4-FFF2-40B4-BE49-F238E27FC236}">
                <a16:creationId xmlns:a16="http://schemas.microsoft.com/office/drawing/2014/main" id="{9D512AA4-9A85-7432-15D1-089C6A8FBFD2}"/>
              </a:ext>
            </a:extLst>
          </p:cNvPr>
          <p:cNvGraphicFramePr>
            <a:graphicFrameLocks/>
          </p:cNvGraphicFramePr>
          <p:nvPr/>
        </p:nvGraphicFramePr>
        <p:xfrm>
          <a:off x="6344713" y="1412776"/>
          <a:ext cx="5439913" cy="4392488"/>
        </p:xfrm>
        <a:graphic>
          <a:graphicData uri="http://schemas.openxmlformats.org/drawingml/2006/chart">
            <c:chart xmlns:c="http://schemas.openxmlformats.org/drawingml/2006/chart" xmlns:r="http://schemas.openxmlformats.org/officeDocument/2006/relationships" r:id="rId2"/>
          </a:graphicData>
        </a:graphic>
      </p:graphicFrame>
      <p:sp>
        <p:nvSpPr>
          <p:cNvPr id="16" name="Content Placeholder 15">
            <a:extLst>
              <a:ext uri="{FF2B5EF4-FFF2-40B4-BE49-F238E27FC236}">
                <a16:creationId xmlns:a16="http://schemas.microsoft.com/office/drawing/2014/main" id="{A713E05C-8713-BC81-E4AB-F6EF0AAEB57C}"/>
              </a:ext>
            </a:extLst>
          </p:cNvPr>
          <p:cNvSpPr txBox="1">
            <a:spLocks/>
          </p:cNvSpPr>
          <p:nvPr/>
        </p:nvSpPr>
        <p:spPr>
          <a:xfrm>
            <a:off x="775225" y="4649788"/>
            <a:ext cx="5072063" cy="1457325"/>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CH" dirty="0"/>
              <a:t>Dépenses informatiques des gouvernements dans le monde en 2023.</a:t>
            </a:r>
            <a:endParaRPr dirty="0"/>
          </a:p>
        </p:txBody>
      </p:sp>
      <p:sp>
        <p:nvSpPr>
          <p:cNvPr id="17" name="Text Placeholder 7">
            <a:extLst>
              <a:ext uri="{FF2B5EF4-FFF2-40B4-BE49-F238E27FC236}">
                <a16:creationId xmlns:a16="http://schemas.microsoft.com/office/drawing/2014/main" id="{372665B1-6EEC-838E-CCCB-108B474120BD}"/>
              </a:ext>
            </a:extLst>
          </p:cNvPr>
          <p:cNvSpPr txBox="1">
            <a:spLocks/>
          </p:cNvSpPr>
          <p:nvPr/>
        </p:nvSpPr>
        <p:spPr>
          <a:xfrm>
            <a:off x="752077" y="1005988"/>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2000" dirty="0" err="1"/>
              <a:t>Dépenses</a:t>
            </a:r>
            <a:r>
              <a:rPr lang="it-IT" sz="2000" dirty="0"/>
              <a:t>.</a:t>
            </a:r>
            <a:endParaRPr lang="en-US" sz="2000" dirty="0"/>
          </a:p>
        </p:txBody>
      </p:sp>
    </p:spTree>
    <p:extLst>
      <p:ext uri="{BB962C8B-B14F-4D97-AF65-F5344CB8AC3E}">
        <p14:creationId xmlns:p14="http://schemas.microsoft.com/office/powerpoint/2010/main" val="3571469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75EB0-AB10-8104-B003-3046D68FCBED}"/>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4019DBDE-8AC3-A254-01DC-1660E3842375}"/>
              </a:ext>
            </a:extLst>
          </p:cNvPr>
          <p:cNvSpPr>
            <a:spLocks noGrp="1"/>
          </p:cNvSpPr>
          <p:nvPr>
            <p:ph type="ftr" sz="quarter" idx="11"/>
          </p:nvPr>
        </p:nvSpPr>
        <p:spPr/>
        <p:txBody>
          <a:bodyPr/>
          <a:lstStyle/>
          <a:p>
            <a:r>
              <a:rPr lang="en-US" dirty="0"/>
              <a:t>Copyright © 2025 Oracle</a:t>
            </a:r>
          </a:p>
        </p:txBody>
      </p:sp>
      <p:sp>
        <p:nvSpPr>
          <p:cNvPr id="3" name="Slide Number Placeholder 2">
            <a:extLst>
              <a:ext uri="{FF2B5EF4-FFF2-40B4-BE49-F238E27FC236}">
                <a16:creationId xmlns:a16="http://schemas.microsoft.com/office/drawing/2014/main" id="{3249952F-528E-CBBD-E880-294B03B53E99}"/>
              </a:ext>
            </a:extLst>
          </p:cNvPr>
          <p:cNvSpPr>
            <a:spLocks noGrp="1"/>
          </p:cNvSpPr>
          <p:nvPr>
            <p:ph type="sldNum" sz="quarter" idx="12"/>
          </p:nvPr>
        </p:nvSpPr>
        <p:spPr/>
        <p:txBody>
          <a:bodyPr/>
          <a:lstStyle/>
          <a:p>
            <a:fld id="{345D60D9-5372-5F40-9443-0F9AE5BDC3C8}" type="slidenum">
              <a:rPr lang="en-US" smtClean="0"/>
              <a:pPr/>
              <a:t>9</a:t>
            </a:fld>
            <a:endParaRPr lang="en-US" dirty="0"/>
          </a:p>
        </p:txBody>
      </p:sp>
      <p:sp>
        <p:nvSpPr>
          <p:cNvPr id="4" name="Title 3">
            <a:extLst>
              <a:ext uri="{FF2B5EF4-FFF2-40B4-BE49-F238E27FC236}">
                <a16:creationId xmlns:a16="http://schemas.microsoft.com/office/drawing/2014/main" id="{59D20770-85C5-32D3-0A73-F9A3D788E54A}"/>
              </a:ext>
            </a:extLst>
          </p:cNvPr>
          <p:cNvSpPr>
            <a:spLocks noGrp="1"/>
          </p:cNvSpPr>
          <p:nvPr>
            <p:ph type="title"/>
          </p:nvPr>
        </p:nvSpPr>
        <p:spPr/>
        <p:txBody>
          <a:bodyPr/>
          <a:lstStyle/>
          <a:p>
            <a:r>
              <a:rPr lang="en-US" dirty="0" err="1"/>
              <a:t>Renforcer</a:t>
            </a:r>
            <a:r>
              <a:rPr lang="en-US" dirty="0"/>
              <a:t> la </a:t>
            </a:r>
            <a:r>
              <a:rPr lang="en-US" dirty="0" err="1"/>
              <a:t>cybersécurité</a:t>
            </a:r>
            <a:r>
              <a:rPr lang="en-US" dirty="0"/>
              <a:t> </a:t>
            </a:r>
            <a:r>
              <a:rPr lang="en-US" dirty="0" err="1"/>
              <a:t>gouvernementale</a:t>
            </a:r>
            <a:endParaRPr lang="en-US" dirty="0"/>
          </a:p>
        </p:txBody>
      </p:sp>
      <p:sp>
        <p:nvSpPr>
          <p:cNvPr id="9" name="Espace réservé du texte 5">
            <a:extLst>
              <a:ext uri="{FF2B5EF4-FFF2-40B4-BE49-F238E27FC236}">
                <a16:creationId xmlns:a16="http://schemas.microsoft.com/office/drawing/2014/main" id="{0C13A4FE-4E65-A8B6-731E-3A6A11890330}"/>
              </a:ext>
            </a:extLst>
          </p:cNvPr>
          <p:cNvSpPr>
            <a:spLocks noGrp="1"/>
          </p:cNvSpPr>
          <p:nvPr>
            <p:ph type="body" sz="quarter" idx="33"/>
          </p:nvPr>
        </p:nvSpPr>
        <p:spPr>
          <a:xfrm>
            <a:off x="776689" y="4135193"/>
            <a:ext cx="10158984" cy="681251"/>
          </a:xfrm>
        </p:spPr>
        <p:txBody>
          <a:bodyPr/>
          <a:lstStyle/>
          <a:p>
            <a:endParaRPr lang="fr-FR" dirty="0"/>
          </a:p>
        </p:txBody>
      </p:sp>
    </p:spTree>
    <p:extLst>
      <p:ext uri="{BB962C8B-B14F-4D97-AF65-F5344CB8AC3E}">
        <p14:creationId xmlns:p14="http://schemas.microsoft.com/office/powerpoint/2010/main" val="131114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UNIQUEID" val="6175"/>
</p:tagLst>
</file>

<file path=ppt/tags/tag10.xml><?xml version="1.0" encoding="utf-8"?>
<p:tagLst xmlns:a="http://schemas.openxmlformats.org/drawingml/2006/main" xmlns:r="http://schemas.openxmlformats.org/officeDocument/2006/relationships" xmlns:p="http://schemas.openxmlformats.org/presentationml/2006/main">
  <p:tag name="AS_UNIQUEID" val="6075"/>
</p:tagLst>
</file>

<file path=ppt/tags/tag11.xml><?xml version="1.0" encoding="utf-8"?>
<p:tagLst xmlns:a="http://schemas.openxmlformats.org/drawingml/2006/main" xmlns:r="http://schemas.openxmlformats.org/officeDocument/2006/relationships" xmlns:p="http://schemas.openxmlformats.org/presentationml/2006/main">
  <p:tag name="AS_UNIQUEID" val="6076"/>
</p:tagLst>
</file>

<file path=ppt/tags/tag12.xml><?xml version="1.0" encoding="utf-8"?>
<p:tagLst xmlns:a="http://schemas.openxmlformats.org/drawingml/2006/main" xmlns:r="http://schemas.openxmlformats.org/officeDocument/2006/relationships" xmlns:p="http://schemas.openxmlformats.org/presentationml/2006/main">
  <p:tag name="AS_UNIQUEID" val="6077"/>
</p:tagLst>
</file>

<file path=ppt/tags/tag13.xml><?xml version="1.0" encoding="utf-8"?>
<p:tagLst xmlns:a="http://schemas.openxmlformats.org/drawingml/2006/main" xmlns:r="http://schemas.openxmlformats.org/officeDocument/2006/relationships" xmlns:p="http://schemas.openxmlformats.org/presentationml/2006/main">
  <p:tag name="AS_UNIQUEID" val="6078"/>
</p:tagLst>
</file>

<file path=ppt/tags/tag14.xml><?xml version="1.0" encoding="utf-8"?>
<p:tagLst xmlns:a="http://schemas.openxmlformats.org/drawingml/2006/main" xmlns:r="http://schemas.openxmlformats.org/officeDocument/2006/relationships" xmlns:p="http://schemas.openxmlformats.org/presentationml/2006/main">
  <p:tag name="AS_UNIQUEID" val="6080"/>
</p:tagLst>
</file>

<file path=ppt/tags/tag15.xml><?xml version="1.0" encoding="utf-8"?>
<p:tagLst xmlns:a="http://schemas.openxmlformats.org/drawingml/2006/main" xmlns:r="http://schemas.openxmlformats.org/officeDocument/2006/relationships" xmlns:p="http://schemas.openxmlformats.org/presentationml/2006/main">
  <p:tag name="AS_UNIQUEID" val="6081"/>
</p:tagLst>
</file>

<file path=ppt/tags/tag16.xml><?xml version="1.0" encoding="utf-8"?>
<p:tagLst xmlns:a="http://schemas.openxmlformats.org/drawingml/2006/main" xmlns:r="http://schemas.openxmlformats.org/officeDocument/2006/relationships" xmlns:p="http://schemas.openxmlformats.org/presentationml/2006/main">
  <p:tag name="AS_UNIQUEID" val="6082"/>
</p:tagLst>
</file>

<file path=ppt/tags/tag17.xml><?xml version="1.0" encoding="utf-8"?>
<p:tagLst xmlns:a="http://schemas.openxmlformats.org/drawingml/2006/main" xmlns:r="http://schemas.openxmlformats.org/officeDocument/2006/relationships" xmlns:p="http://schemas.openxmlformats.org/presentationml/2006/main">
  <p:tag name="AS_UNIQUEID" val="6083"/>
</p:tagLst>
</file>

<file path=ppt/tags/tag18.xml><?xml version="1.0" encoding="utf-8"?>
<p:tagLst xmlns:a="http://schemas.openxmlformats.org/drawingml/2006/main" xmlns:r="http://schemas.openxmlformats.org/officeDocument/2006/relationships" xmlns:p="http://schemas.openxmlformats.org/presentationml/2006/main">
  <p:tag name="AS_UNIQUEID" val="6084"/>
</p:tagLst>
</file>

<file path=ppt/tags/tag19.xml><?xml version="1.0" encoding="utf-8"?>
<p:tagLst xmlns:a="http://schemas.openxmlformats.org/drawingml/2006/main" xmlns:r="http://schemas.openxmlformats.org/officeDocument/2006/relationships" xmlns:p="http://schemas.openxmlformats.org/presentationml/2006/main">
  <p:tag name="AS_UNIQUEID" val="6085"/>
</p:tagLst>
</file>

<file path=ppt/tags/tag2.xml><?xml version="1.0" encoding="utf-8"?>
<p:tagLst xmlns:a="http://schemas.openxmlformats.org/drawingml/2006/main" xmlns:r="http://schemas.openxmlformats.org/officeDocument/2006/relationships" xmlns:p="http://schemas.openxmlformats.org/presentationml/2006/main">
  <p:tag name="AS_UNIQUEID" val="6176"/>
</p:tagLst>
</file>

<file path=ppt/tags/tag20.xml><?xml version="1.0" encoding="utf-8"?>
<p:tagLst xmlns:a="http://schemas.openxmlformats.org/drawingml/2006/main" xmlns:r="http://schemas.openxmlformats.org/officeDocument/2006/relationships" xmlns:p="http://schemas.openxmlformats.org/presentationml/2006/main">
  <p:tag name="AS_UNIQUEID" val="6086"/>
</p:tagLst>
</file>

<file path=ppt/tags/tag21.xml><?xml version="1.0" encoding="utf-8"?>
<p:tagLst xmlns:a="http://schemas.openxmlformats.org/drawingml/2006/main" xmlns:r="http://schemas.openxmlformats.org/officeDocument/2006/relationships" xmlns:p="http://schemas.openxmlformats.org/presentationml/2006/main">
  <p:tag name="AS_UNIQUEID" val="6087"/>
</p:tagLst>
</file>

<file path=ppt/tags/tag22.xml><?xml version="1.0" encoding="utf-8"?>
<p:tagLst xmlns:a="http://schemas.openxmlformats.org/drawingml/2006/main" xmlns:r="http://schemas.openxmlformats.org/officeDocument/2006/relationships" xmlns:p="http://schemas.openxmlformats.org/presentationml/2006/main">
  <p:tag name="AS_UNIQUEID" val="6088"/>
</p:tagLst>
</file>

<file path=ppt/tags/tag23.xml><?xml version="1.0" encoding="utf-8"?>
<p:tagLst xmlns:a="http://schemas.openxmlformats.org/drawingml/2006/main" xmlns:r="http://schemas.openxmlformats.org/officeDocument/2006/relationships" xmlns:p="http://schemas.openxmlformats.org/presentationml/2006/main">
  <p:tag name="AS_UNIQUEID" val="6089"/>
</p:tagLst>
</file>

<file path=ppt/tags/tag24.xml><?xml version="1.0" encoding="utf-8"?>
<p:tagLst xmlns:a="http://schemas.openxmlformats.org/drawingml/2006/main" xmlns:r="http://schemas.openxmlformats.org/officeDocument/2006/relationships" xmlns:p="http://schemas.openxmlformats.org/presentationml/2006/main">
  <p:tag name="AS_UNIQUEID" val="6094"/>
</p:tagLst>
</file>

<file path=ppt/tags/tag25.xml><?xml version="1.0" encoding="utf-8"?>
<p:tagLst xmlns:a="http://schemas.openxmlformats.org/drawingml/2006/main" xmlns:r="http://schemas.openxmlformats.org/officeDocument/2006/relationships" xmlns:p="http://schemas.openxmlformats.org/presentationml/2006/main">
  <p:tag name="AS_UNIQUEID" val="6099"/>
</p:tagLst>
</file>

<file path=ppt/tags/tag26.xml><?xml version="1.0" encoding="utf-8"?>
<p:tagLst xmlns:a="http://schemas.openxmlformats.org/drawingml/2006/main" xmlns:r="http://schemas.openxmlformats.org/officeDocument/2006/relationships" xmlns:p="http://schemas.openxmlformats.org/presentationml/2006/main">
  <p:tag name="AS_UNIQUEID" val="6102"/>
</p:tagLst>
</file>

<file path=ppt/tags/tag27.xml><?xml version="1.0" encoding="utf-8"?>
<p:tagLst xmlns:a="http://schemas.openxmlformats.org/drawingml/2006/main" xmlns:r="http://schemas.openxmlformats.org/officeDocument/2006/relationships" xmlns:p="http://schemas.openxmlformats.org/presentationml/2006/main">
  <p:tag name="AS_UNIQUEID" val="6106"/>
</p:tagLst>
</file>

<file path=ppt/tags/tag28.xml><?xml version="1.0" encoding="utf-8"?>
<p:tagLst xmlns:a="http://schemas.openxmlformats.org/drawingml/2006/main" xmlns:r="http://schemas.openxmlformats.org/officeDocument/2006/relationships" xmlns:p="http://schemas.openxmlformats.org/presentationml/2006/main">
  <p:tag name="AS_UNIQUEID" val="6109"/>
</p:tagLst>
</file>

<file path=ppt/tags/tag29.xml><?xml version="1.0" encoding="utf-8"?>
<p:tagLst xmlns:a="http://schemas.openxmlformats.org/drawingml/2006/main" xmlns:r="http://schemas.openxmlformats.org/officeDocument/2006/relationships" xmlns:p="http://schemas.openxmlformats.org/presentationml/2006/main">
  <p:tag name="AS_UNIQUEID" val="6110"/>
</p:tagLst>
</file>

<file path=ppt/tags/tag3.xml><?xml version="1.0" encoding="utf-8"?>
<p:tagLst xmlns:a="http://schemas.openxmlformats.org/drawingml/2006/main" xmlns:r="http://schemas.openxmlformats.org/officeDocument/2006/relationships" xmlns:p="http://schemas.openxmlformats.org/presentationml/2006/main">
  <p:tag name="AS_UNIQUEID" val="6177"/>
</p:tagLst>
</file>

<file path=ppt/tags/tag30.xml><?xml version="1.0" encoding="utf-8"?>
<p:tagLst xmlns:a="http://schemas.openxmlformats.org/drawingml/2006/main" xmlns:r="http://schemas.openxmlformats.org/officeDocument/2006/relationships" xmlns:p="http://schemas.openxmlformats.org/presentationml/2006/main">
  <p:tag name="AS_UNIQUEID" val="6111"/>
</p:tagLst>
</file>

<file path=ppt/tags/tag31.xml><?xml version="1.0" encoding="utf-8"?>
<p:tagLst xmlns:a="http://schemas.openxmlformats.org/drawingml/2006/main" xmlns:r="http://schemas.openxmlformats.org/officeDocument/2006/relationships" xmlns:p="http://schemas.openxmlformats.org/presentationml/2006/main">
  <p:tag name="AS_UNIQUEID" val="6112"/>
</p:tagLst>
</file>

<file path=ppt/tags/tag32.xml><?xml version="1.0" encoding="utf-8"?>
<p:tagLst xmlns:a="http://schemas.openxmlformats.org/drawingml/2006/main" xmlns:r="http://schemas.openxmlformats.org/officeDocument/2006/relationships" xmlns:p="http://schemas.openxmlformats.org/presentationml/2006/main">
  <p:tag name="AS_UNIQUEID" val="6113"/>
</p:tagLst>
</file>

<file path=ppt/tags/tag33.xml><?xml version="1.0" encoding="utf-8"?>
<p:tagLst xmlns:a="http://schemas.openxmlformats.org/drawingml/2006/main" xmlns:r="http://schemas.openxmlformats.org/officeDocument/2006/relationships" xmlns:p="http://schemas.openxmlformats.org/presentationml/2006/main">
  <p:tag name="AS_UNIQUEID" val="6114"/>
</p:tagLst>
</file>

<file path=ppt/tags/tag34.xml><?xml version="1.0" encoding="utf-8"?>
<p:tagLst xmlns:a="http://schemas.openxmlformats.org/drawingml/2006/main" xmlns:r="http://schemas.openxmlformats.org/officeDocument/2006/relationships" xmlns:p="http://schemas.openxmlformats.org/presentationml/2006/main">
  <p:tag name="AS_UNIQUEID" val="6115"/>
</p:tagLst>
</file>

<file path=ppt/tags/tag35.xml><?xml version="1.0" encoding="utf-8"?>
<p:tagLst xmlns:a="http://schemas.openxmlformats.org/drawingml/2006/main" xmlns:r="http://schemas.openxmlformats.org/officeDocument/2006/relationships" xmlns:p="http://schemas.openxmlformats.org/presentationml/2006/main">
  <p:tag name="AS_UNIQUEID" val="6119"/>
</p:tagLst>
</file>

<file path=ppt/tags/tag36.xml><?xml version="1.0" encoding="utf-8"?>
<p:tagLst xmlns:a="http://schemas.openxmlformats.org/drawingml/2006/main" xmlns:r="http://schemas.openxmlformats.org/officeDocument/2006/relationships" xmlns:p="http://schemas.openxmlformats.org/presentationml/2006/main">
  <p:tag name="AS_UNIQUEID" val="6120"/>
</p:tagLst>
</file>

<file path=ppt/tags/tag37.xml><?xml version="1.0" encoding="utf-8"?>
<p:tagLst xmlns:a="http://schemas.openxmlformats.org/drawingml/2006/main" xmlns:r="http://schemas.openxmlformats.org/officeDocument/2006/relationships" xmlns:p="http://schemas.openxmlformats.org/presentationml/2006/main">
  <p:tag name="AS_UNIQUEID" val="6121"/>
</p:tagLst>
</file>

<file path=ppt/tags/tag38.xml><?xml version="1.0" encoding="utf-8"?>
<p:tagLst xmlns:a="http://schemas.openxmlformats.org/drawingml/2006/main" xmlns:r="http://schemas.openxmlformats.org/officeDocument/2006/relationships" xmlns:p="http://schemas.openxmlformats.org/presentationml/2006/main">
  <p:tag name="AS_UNIQUEID" val="6122"/>
</p:tagLst>
</file>

<file path=ppt/tags/tag39.xml><?xml version="1.0" encoding="utf-8"?>
<p:tagLst xmlns:a="http://schemas.openxmlformats.org/drawingml/2006/main" xmlns:r="http://schemas.openxmlformats.org/officeDocument/2006/relationships" xmlns:p="http://schemas.openxmlformats.org/presentationml/2006/main">
  <p:tag name="AS_UNIQUEID" val="6123"/>
</p:tagLst>
</file>

<file path=ppt/tags/tag4.xml><?xml version="1.0" encoding="utf-8"?>
<p:tagLst xmlns:a="http://schemas.openxmlformats.org/drawingml/2006/main" xmlns:r="http://schemas.openxmlformats.org/officeDocument/2006/relationships" xmlns:p="http://schemas.openxmlformats.org/presentationml/2006/main">
  <p:tag name="AS_UNIQUEID" val="6181"/>
</p:tagLst>
</file>

<file path=ppt/tags/tag40.xml><?xml version="1.0" encoding="utf-8"?>
<p:tagLst xmlns:a="http://schemas.openxmlformats.org/drawingml/2006/main" xmlns:r="http://schemas.openxmlformats.org/officeDocument/2006/relationships" xmlns:p="http://schemas.openxmlformats.org/presentationml/2006/main">
  <p:tag name="AS_UNIQUEID" val="6124"/>
</p:tagLst>
</file>

<file path=ppt/tags/tag41.xml><?xml version="1.0" encoding="utf-8"?>
<p:tagLst xmlns:a="http://schemas.openxmlformats.org/drawingml/2006/main" xmlns:r="http://schemas.openxmlformats.org/officeDocument/2006/relationships" xmlns:p="http://schemas.openxmlformats.org/presentationml/2006/main">
  <p:tag name="AS_UNIQUEID" val="6116"/>
</p:tagLst>
</file>

<file path=ppt/tags/tag42.xml><?xml version="1.0" encoding="utf-8"?>
<p:tagLst xmlns:a="http://schemas.openxmlformats.org/drawingml/2006/main" xmlns:r="http://schemas.openxmlformats.org/officeDocument/2006/relationships" xmlns:p="http://schemas.openxmlformats.org/presentationml/2006/main">
  <p:tag name="AS_UNIQUEID" val="6117"/>
</p:tagLst>
</file>

<file path=ppt/tags/tag43.xml><?xml version="1.0" encoding="utf-8"?>
<p:tagLst xmlns:a="http://schemas.openxmlformats.org/drawingml/2006/main" xmlns:r="http://schemas.openxmlformats.org/officeDocument/2006/relationships" xmlns:p="http://schemas.openxmlformats.org/presentationml/2006/main">
  <p:tag name="AS_UNIQUEID" val="6118"/>
</p:tagLst>
</file>

<file path=ppt/tags/tag44.xml><?xml version="1.0" encoding="utf-8"?>
<p:tagLst xmlns:a="http://schemas.openxmlformats.org/drawingml/2006/main" xmlns:r="http://schemas.openxmlformats.org/officeDocument/2006/relationships" xmlns:p="http://schemas.openxmlformats.org/presentationml/2006/main">
  <p:tag name="AS_UNIQUEID" val="6107"/>
</p:tagLst>
</file>

<file path=ppt/tags/tag45.xml><?xml version="1.0" encoding="utf-8"?>
<p:tagLst xmlns:a="http://schemas.openxmlformats.org/drawingml/2006/main" xmlns:r="http://schemas.openxmlformats.org/officeDocument/2006/relationships" xmlns:p="http://schemas.openxmlformats.org/presentationml/2006/main">
  <p:tag name="AS_UNIQUEID" val="6108"/>
</p:tagLst>
</file>

<file path=ppt/tags/tag46.xml><?xml version="1.0" encoding="utf-8"?>
<p:tagLst xmlns:a="http://schemas.openxmlformats.org/drawingml/2006/main" xmlns:r="http://schemas.openxmlformats.org/officeDocument/2006/relationships" xmlns:p="http://schemas.openxmlformats.org/presentationml/2006/main">
  <p:tag name="AS_UNIQUEID" val="6103"/>
</p:tagLst>
</file>

<file path=ppt/tags/tag47.xml><?xml version="1.0" encoding="utf-8"?>
<p:tagLst xmlns:a="http://schemas.openxmlformats.org/drawingml/2006/main" xmlns:r="http://schemas.openxmlformats.org/officeDocument/2006/relationships" xmlns:p="http://schemas.openxmlformats.org/presentationml/2006/main">
  <p:tag name="AS_UNIQUEID" val="6104"/>
</p:tagLst>
</file>

<file path=ppt/tags/tag48.xml><?xml version="1.0" encoding="utf-8"?>
<p:tagLst xmlns:a="http://schemas.openxmlformats.org/drawingml/2006/main" xmlns:r="http://schemas.openxmlformats.org/officeDocument/2006/relationships" xmlns:p="http://schemas.openxmlformats.org/presentationml/2006/main">
  <p:tag name="AS_UNIQUEID" val="6105"/>
</p:tagLst>
</file>

<file path=ppt/tags/tag49.xml><?xml version="1.0" encoding="utf-8"?>
<p:tagLst xmlns:a="http://schemas.openxmlformats.org/drawingml/2006/main" xmlns:r="http://schemas.openxmlformats.org/officeDocument/2006/relationships" xmlns:p="http://schemas.openxmlformats.org/presentationml/2006/main">
  <p:tag name="AS_UNIQUEID" val="6100"/>
</p:tagLst>
</file>

<file path=ppt/tags/tag5.xml><?xml version="1.0" encoding="utf-8"?>
<p:tagLst xmlns:a="http://schemas.openxmlformats.org/drawingml/2006/main" xmlns:r="http://schemas.openxmlformats.org/officeDocument/2006/relationships" xmlns:p="http://schemas.openxmlformats.org/presentationml/2006/main">
  <p:tag name="AS_UNIQUEID" val="6070"/>
</p:tagLst>
</file>

<file path=ppt/tags/tag50.xml><?xml version="1.0" encoding="utf-8"?>
<p:tagLst xmlns:a="http://schemas.openxmlformats.org/drawingml/2006/main" xmlns:r="http://schemas.openxmlformats.org/officeDocument/2006/relationships" xmlns:p="http://schemas.openxmlformats.org/presentationml/2006/main">
  <p:tag name="AS_UNIQUEID" val="6101"/>
</p:tagLst>
</file>

<file path=ppt/tags/tag51.xml><?xml version="1.0" encoding="utf-8"?>
<p:tagLst xmlns:a="http://schemas.openxmlformats.org/drawingml/2006/main" xmlns:r="http://schemas.openxmlformats.org/officeDocument/2006/relationships" xmlns:p="http://schemas.openxmlformats.org/presentationml/2006/main">
  <p:tag name="AS_UNIQUEID" val="6095"/>
</p:tagLst>
</file>

<file path=ppt/tags/tag52.xml><?xml version="1.0" encoding="utf-8"?>
<p:tagLst xmlns:a="http://schemas.openxmlformats.org/drawingml/2006/main" xmlns:r="http://schemas.openxmlformats.org/officeDocument/2006/relationships" xmlns:p="http://schemas.openxmlformats.org/presentationml/2006/main">
  <p:tag name="AS_UNIQUEID" val="6096"/>
</p:tagLst>
</file>

<file path=ppt/tags/tag53.xml><?xml version="1.0" encoding="utf-8"?>
<p:tagLst xmlns:a="http://schemas.openxmlformats.org/drawingml/2006/main" xmlns:r="http://schemas.openxmlformats.org/officeDocument/2006/relationships" xmlns:p="http://schemas.openxmlformats.org/presentationml/2006/main">
  <p:tag name="AS_UNIQUEID" val="6097"/>
</p:tagLst>
</file>

<file path=ppt/tags/tag54.xml><?xml version="1.0" encoding="utf-8"?>
<p:tagLst xmlns:a="http://schemas.openxmlformats.org/drawingml/2006/main" xmlns:r="http://schemas.openxmlformats.org/officeDocument/2006/relationships" xmlns:p="http://schemas.openxmlformats.org/presentationml/2006/main">
  <p:tag name="AS_UNIQUEID" val="6098"/>
</p:tagLst>
</file>

<file path=ppt/tags/tag55.xml><?xml version="1.0" encoding="utf-8"?>
<p:tagLst xmlns:a="http://schemas.openxmlformats.org/drawingml/2006/main" xmlns:r="http://schemas.openxmlformats.org/officeDocument/2006/relationships" xmlns:p="http://schemas.openxmlformats.org/presentationml/2006/main">
  <p:tag name="AS_UNIQUEID" val="6090"/>
</p:tagLst>
</file>

<file path=ppt/tags/tag56.xml><?xml version="1.0" encoding="utf-8"?>
<p:tagLst xmlns:a="http://schemas.openxmlformats.org/drawingml/2006/main" xmlns:r="http://schemas.openxmlformats.org/officeDocument/2006/relationships" xmlns:p="http://schemas.openxmlformats.org/presentationml/2006/main">
  <p:tag name="AS_UNIQUEID" val="6091"/>
</p:tagLst>
</file>

<file path=ppt/tags/tag57.xml><?xml version="1.0" encoding="utf-8"?>
<p:tagLst xmlns:a="http://schemas.openxmlformats.org/drawingml/2006/main" xmlns:r="http://schemas.openxmlformats.org/officeDocument/2006/relationships" xmlns:p="http://schemas.openxmlformats.org/presentationml/2006/main">
  <p:tag name="AS_UNIQUEID" val="6092"/>
</p:tagLst>
</file>

<file path=ppt/tags/tag58.xml><?xml version="1.0" encoding="utf-8"?>
<p:tagLst xmlns:a="http://schemas.openxmlformats.org/drawingml/2006/main" xmlns:r="http://schemas.openxmlformats.org/officeDocument/2006/relationships" xmlns:p="http://schemas.openxmlformats.org/presentationml/2006/main">
  <p:tag name="AS_UNIQUEID" val="6093"/>
</p:tagLst>
</file>

<file path=ppt/tags/tag59.xml><?xml version="1.0" encoding="utf-8"?>
<p:tagLst xmlns:a="http://schemas.openxmlformats.org/drawingml/2006/main" xmlns:r="http://schemas.openxmlformats.org/officeDocument/2006/relationships" xmlns:p="http://schemas.openxmlformats.org/presentationml/2006/main">
  <p:tag name="AS_UNIQUEID" val="6070"/>
</p:tagLst>
</file>

<file path=ppt/tags/tag6.xml><?xml version="1.0" encoding="utf-8"?>
<p:tagLst xmlns:a="http://schemas.openxmlformats.org/drawingml/2006/main" xmlns:r="http://schemas.openxmlformats.org/officeDocument/2006/relationships" xmlns:p="http://schemas.openxmlformats.org/presentationml/2006/main">
  <p:tag name="AS_UNIQUEID" val="6071"/>
</p:tagLst>
</file>

<file path=ppt/tags/tag60.xml><?xml version="1.0" encoding="utf-8"?>
<p:tagLst xmlns:a="http://schemas.openxmlformats.org/drawingml/2006/main" xmlns:r="http://schemas.openxmlformats.org/officeDocument/2006/relationships" xmlns:p="http://schemas.openxmlformats.org/presentationml/2006/main">
  <p:tag name="AS_UNIQUEID" val="6119"/>
</p:tagLst>
</file>

<file path=ppt/tags/tag61.xml><?xml version="1.0" encoding="utf-8"?>
<p:tagLst xmlns:a="http://schemas.openxmlformats.org/drawingml/2006/main" xmlns:r="http://schemas.openxmlformats.org/officeDocument/2006/relationships" xmlns:p="http://schemas.openxmlformats.org/presentationml/2006/main">
  <p:tag name="AS_UNIQUEID" val="6070"/>
</p:tagLst>
</file>

<file path=ppt/tags/tag62.xml><?xml version="1.0" encoding="utf-8"?>
<p:tagLst xmlns:a="http://schemas.openxmlformats.org/drawingml/2006/main" xmlns:r="http://schemas.openxmlformats.org/officeDocument/2006/relationships" xmlns:p="http://schemas.openxmlformats.org/presentationml/2006/main">
  <p:tag name="AS_UNIQUEID" val="6119"/>
</p:tagLst>
</file>

<file path=ppt/tags/tag63.xml><?xml version="1.0" encoding="utf-8"?>
<p:tagLst xmlns:a="http://schemas.openxmlformats.org/drawingml/2006/main" xmlns:r="http://schemas.openxmlformats.org/officeDocument/2006/relationships" xmlns:p="http://schemas.openxmlformats.org/presentationml/2006/main">
  <p:tag name="AS_UNIQUEID" val="6070"/>
</p:tagLst>
</file>

<file path=ppt/tags/tag64.xml><?xml version="1.0" encoding="utf-8"?>
<p:tagLst xmlns:a="http://schemas.openxmlformats.org/drawingml/2006/main" xmlns:r="http://schemas.openxmlformats.org/officeDocument/2006/relationships" xmlns:p="http://schemas.openxmlformats.org/presentationml/2006/main">
  <p:tag name="AS_UNIQUEID" val="6119"/>
</p:tagLst>
</file>

<file path=ppt/tags/tag7.xml><?xml version="1.0" encoding="utf-8"?>
<p:tagLst xmlns:a="http://schemas.openxmlformats.org/drawingml/2006/main" xmlns:r="http://schemas.openxmlformats.org/officeDocument/2006/relationships" xmlns:p="http://schemas.openxmlformats.org/presentationml/2006/main">
  <p:tag name="AS_UNIQUEID" val="6072"/>
</p:tagLst>
</file>

<file path=ppt/tags/tag8.xml><?xml version="1.0" encoding="utf-8"?>
<p:tagLst xmlns:a="http://schemas.openxmlformats.org/drawingml/2006/main" xmlns:r="http://schemas.openxmlformats.org/officeDocument/2006/relationships" xmlns:p="http://schemas.openxmlformats.org/presentationml/2006/main">
  <p:tag name="AS_UNIQUEID" val="6073"/>
</p:tagLst>
</file>

<file path=ppt/tags/tag9.xml><?xml version="1.0" encoding="utf-8"?>
<p:tagLst xmlns:a="http://schemas.openxmlformats.org/drawingml/2006/main" xmlns:r="http://schemas.openxmlformats.org/officeDocument/2006/relationships" xmlns:p="http://schemas.openxmlformats.org/presentationml/2006/main">
  <p:tag name="AS_UNIQUEID" val="6074"/>
</p:tagLst>
</file>

<file path=ppt/theme/theme1.xml><?xml version="1.0" encoding="utf-8"?>
<a:theme xmlns:a="http://schemas.openxmlformats.org/drawingml/2006/main" name="Parent Master Pillars">
  <a:themeElements>
    <a:clrScheme name="Oracle Redwood 08-2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00688C"/>
      </a:hlink>
      <a:folHlink>
        <a:srgbClr val="00688C"/>
      </a:folHlink>
    </a:clrScheme>
    <a:fontScheme name="Oracle Sans Tabular">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Position 6">
      <a:srgbClr val="FFFFFF"/>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Oracle-Redwood-Modern-MarketingPPT-Template_c2024" id="{0AA16447-B6A7-0448-A9FE-6C6717A5B102}" vid="{E0B52752-1773-EC4E-B5CA-1C4AF3DB1A33}"/>
    </a:ext>
  </a:extLst>
</a:theme>
</file>

<file path=ppt/theme/theme2.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racle Redwood 0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themeOverride>
</file>

<file path=docProps/app.xml><?xml version="1.0" encoding="utf-8"?>
<Properties xmlns="http://schemas.openxmlformats.org/officeDocument/2006/extended-properties" xmlns:vt="http://schemas.openxmlformats.org/officeDocument/2006/docPropsVTypes">
  <Template/>
  <TotalTime>17420</TotalTime>
  <Words>2765</Words>
  <Application>Microsoft Macintosh PowerPoint</Application>
  <PresentationFormat>Grand écran</PresentationFormat>
  <Paragraphs>457</Paragraphs>
  <Slides>45</Slides>
  <Notes>0</Notes>
  <HiddenSlides>0</HiddenSlides>
  <MMClips>0</MMClips>
  <ScaleCrop>false</ScaleCrop>
  <HeadingPairs>
    <vt:vector size="6" baseType="variant">
      <vt:variant>
        <vt:lpstr>Polices utilisées</vt:lpstr>
      </vt:variant>
      <vt:variant>
        <vt:i4>14</vt:i4>
      </vt:variant>
      <vt:variant>
        <vt:lpstr>Thème</vt:lpstr>
      </vt:variant>
      <vt:variant>
        <vt:i4>1</vt:i4>
      </vt:variant>
      <vt:variant>
        <vt:lpstr>Titres des diapositives</vt:lpstr>
      </vt:variant>
      <vt:variant>
        <vt:i4>45</vt:i4>
      </vt:variant>
    </vt:vector>
  </HeadingPairs>
  <TitlesOfParts>
    <vt:vector size="60" baseType="lpstr">
      <vt:lpstr>Arial</vt:lpstr>
      <vt:lpstr>Calibri</vt:lpstr>
      <vt:lpstr>Cambria</vt:lpstr>
      <vt:lpstr>Georgia</vt:lpstr>
      <vt:lpstr>Oracle Sans</vt:lpstr>
      <vt:lpstr>Oracle Sans Extra Bold</vt:lpstr>
      <vt:lpstr>Oracle Sans Light</vt:lpstr>
      <vt:lpstr>Oracle Sans Tab</vt:lpstr>
      <vt:lpstr>Oracle Sans Tab Bold</vt:lpstr>
      <vt:lpstr>Oracle Sans Tab Light</vt:lpstr>
      <vt:lpstr>OracleSansVF</vt:lpstr>
      <vt:lpstr>Profile Light</vt:lpstr>
      <vt:lpstr>Symbol</vt:lpstr>
      <vt:lpstr>System Font Regular</vt:lpstr>
      <vt:lpstr>Parent Master Pillars</vt:lpstr>
      <vt:lpstr>MySQL pour les administration publiques </vt:lpstr>
      <vt:lpstr>Prochain Webinar: Plugin Oracle Enterprise Manager</vt:lpstr>
      <vt:lpstr>Speaker</vt:lpstr>
      <vt:lpstr>Agenda</vt:lpstr>
      <vt:lpstr>Défis de sécurité pour l’IT gouvernementale</vt:lpstr>
      <vt:lpstr>Présentation PowerPoint</vt:lpstr>
      <vt:lpstr>Présentation PowerPoint</vt:lpstr>
      <vt:lpstr>Les défis</vt:lpstr>
      <vt:lpstr>Renforcer la cybersécurité gouvernementale</vt:lpstr>
      <vt:lpstr>Présentation PowerPoint</vt:lpstr>
      <vt:lpstr>Présentation PowerPoint</vt:lpstr>
      <vt:lpstr>Renforcer la cybersécurité gouvernementale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Moderniser l'informatique gouvernementale </vt:lpstr>
      <vt:lpstr>Présentation PowerPoint</vt:lpstr>
      <vt:lpstr>Présentation PowerPoint</vt:lpstr>
      <vt:lpstr>Présentation PowerPoint</vt:lpstr>
      <vt:lpstr>Transformation des compétences et des talents IT </vt:lpstr>
      <vt:lpstr>Présentation PowerPoint</vt:lpstr>
      <vt:lpstr>Présentation PowerPoint</vt:lpstr>
      <vt:lpstr>Présentation PowerPoint</vt:lpstr>
      <vt:lpstr>Présentation PowerPoint</vt:lpstr>
      <vt:lpstr>Présentation PowerPoint</vt:lpstr>
      <vt:lpstr>Améliorer l'efficacité et réduire les coûts </vt:lpstr>
      <vt:lpstr>Améliorer l'efficacité et réduire les coûts </vt:lpstr>
      <vt:lpstr>Présentation PowerPoint</vt:lpstr>
      <vt:lpstr>Architecture MySQL pour les organismes gouvernementaux  </vt:lpstr>
      <vt:lpstr>Présentation PowerPoint</vt:lpstr>
      <vt:lpstr>Présentation PowerPoint</vt:lpstr>
      <vt:lpstr>Présentation PowerPoint</vt:lpstr>
      <vt:lpstr>Témoignages de succès avec MySQL </vt:lpstr>
      <vt:lpstr>Présentation PowerPoint</vt:lpstr>
      <vt:lpstr>Présentation PowerPoint</vt:lpstr>
      <vt:lpstr>Présentation PowerPoint</vt:lpstr>
      <vt:lpstr>Présentation PowerPoint</vt:lpstr>
      <vt:lpstr>Présentation PowerPoint</vt:lpstr>
      <vt:lpstr>Commencez dès aujourd'hui !</vt:lpstr>
      <vt:lpstr>Merci</vt:lpstr>
      <vt:lpstr>Présentation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Emmanuel COLUSSI</dc:creator>
  <cp:keywords/>
  <dc:description/>
  <cp:lastModifiedBy>Emmanuel COLUSSI</cp:lastModifiedBy>
  <cp:revision>272</cp:revision>
  <dcterms:created xsi:type="dcterms:W3CDTF">2024-08-09T05:06:20Z</dcterms:created>
  <dcterms:modified xsi:type="dcterms:W3CDTF">2025-03-25T11:08:15Z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2231507</vt:lpwstr>
  </property>
  <property fmtid="{D5CDD505-2E9C-101B-9397-08002B2CF9AE}" pid="3" name="NXPowerLiteSettings">
    <vt:lpwstr>C700052003A000</vt:lpwstr>
  </property>
  <property fmtid="{D5CDD505-2E9C-101B-9397-08002B2CF9AE}" pid="4" name="NXPowerLiteVersion">
    <vt:lpwstr>D8.0.11</vt:lpwstr>
  </property>
</Properties>
</file>